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6"/>
  </p:notesMasterIdLst>
  <p:handoutMasterIdLst>
    <p:handoutMasterId r:id="rId7"/>
  </p:handoutMasterIdLst>
  <p:sldIdLst>
    <p:sldId id="256" r:id="rId5"/>
  </p:sldIdLst>
  <p:sldSz cx="6858000" cy="9906000" type="A4"/>
  <p:notesSz cx="6888163" cy="10018713"/>
  <p:embeddedFontLst>
    <p:embeddedFont>
      <p:font typeface="Calibri" panose="020F0502020204030204" pitchFamily="34" charset="0"/>
      <p:regular r:id="rId8"/>
      <p:bold r:id="rId9"/>
      <p:italic r:id="rId10"/>
      <p:boldItalic r:id="rId11"/>
    </p:embeddedFont>
    <p:embeddedFont>
      <p:font typeface="HGP創英角ﾎﾟｯﾌﾟ体" panose="040B0A00000000000000" pitchFamily="50" charset="-128"/>
      <p:regular r:id="rId12"/>
    </p:embeddedFont>
    <p:embeddedFont>
      <p:font typeface="UD デジタル 教科書体 N-B" panose="02020700000000000000" pitchFamily="17" charset="-128"/>
      <p:bold r:id="rId13"/>
    </p:embeddedFont>
    <p:embeddedFont>
      <p:font typeface="UD デジタル 教科書体 NK-B" panose="02020700000000000000" pitchFamily="18" charset="-128"/>
      <p:bold r:id="rId14"/>
    </p:embeddedFont>
    <p:embeddedFont>
      <p:font typeface="UD デジタル 教科書体 NK-R" panose="02020400000000000000" pitchFamily="18" charset="-128"/>
      <p:regular r:id="rId15"/>
    </p:embeddedFont>
    <p:embeddedFont>
      <p:font typeface="メイリオ" panose="020B0604030504040204" pitchFamily="50" charset="-128"/>
      <p:regular r:id="rId16"/>
      <p:bold r:id="rId17"/>
      <p:italic r:id="rId18"/>
      <p:boldItalic r:id="rId19"/>
    </p:embeddedFont>
  </p:embeddedFontLst>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伊藤　良輔"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CCFFFF"/>
    <a:srgbClr val="FF9900"/>
    <a:srgbClr val="0066FF"/>
    <a:srgbClr val="99CCFF"/>
    <a:srgbClr val="FFC653"/>
    <a:srgbClr val="F04CF2"/>
    <a:srgbClr val="E64CF2"/>
    <a:srgbClr val="F34BDF"/>
    <a:srgbClr val="D99593"/>
    <a:srgbClr val="D996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スタイル (濃色)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150" autoAdjust="0"/>
    <p:restoredTop sz="96370" autoAdjust="0"/>
  </p:normalViewPr>
  <p:slideViewPr>
    <p:cSldViewPr>
      <p:cViewPr varScale="1">
        <p:scale>
          <a:sx n="52" d="100"/>
          <a:sy n="52" d="100"/>
        </p:scale>
        <p:origin x="1138" y="48"/>
      </p:cViewPr>
      <p:guideLst>
        <p:guide orient="horz" pos="3120"/>
        <p:guide pos="216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font" Target="fonts/font11.fntdata"/><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handoutMaster" Target="handoutMasters/handoutMaster1.xml"/><Relationship Id="rId12" Type="http://schemas.openxmlformats.org/officeDocument/2006/relationships/font" Target="fonts/font5.fntdata"/><Relationship Id="rId17" Type="http://schemas.openxmlformats.org/officeDocument/2006/relationships/font" Target="fonts/font10.fntdata"/><Relationship Id="rId2" Type="http://schemas.openxmlformats.org/officeDocument/2006/relationships/customXml" Target="../customXml/item2.xml"/><Relationship Id="rId16" Type="http://schemas.openxmlformats.org/officeDocument/2006/relationships/font" Target="fonts/font9.fntdata"/><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font" Target="fonts/font4.fntdata"/><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font" Target="fonts/font8.fntdata"/><Relationship Id="rId23" Type="http://schemas.openxmlformats.org/officeDocument/2006/relationships/theme" Target="theme/theme1.xml"/><Relationship Id="rId10" Type="http://schemas.openxmlformats.org/officeDocument/2006/relationships/font" Target="fonts/font3.fntdata"/><Relationship Id="rId19" Type="http://schemas.openxmlformats.org/officeDocument/2006/relationships/font" Target="fonts/font12.fntdata"/><Relationship Id="rId4" Type="http://schemas.openxmlformats.org/officeDocument/2006/relationships/slideMaster" Target="slideMasters/slideMaster1.xml"/><Relationship Id="rId9" Type="http://schemas.openxmlformats.org/officeDocument/2006/relationships/font" Target="fonts/font2.fntdata"/><Relationship Id="rId14" Type="http://schemas.openxmlformats.org/officeDocument/2006/relationships/font" Target="fonts/font7.fntdata"/><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a:extLst>
              <a:ext uri="{FF2B5EF4-FFF2-40B4-BE49-F238E27FC236}">
                <a16:creationId xmlns:a16="http://schemas.microsoft.com/office/drawing/2014/main" id="{6AE0238B-04C6-4568-ADAE-1B5DC5A423F9}"/>
              </a:ext>
            </a:extLst>
          </p:cNvPr>
          <p:cNvSpPr>
            <a:spLocks noGrp="1"/>
          </p:cNvSpPr>
          <p:nvPr>
            <p:ph type="hdr" sz="quarter"/>
          </p:nvPr>
        </p:nvSpPr>
        <p:spPr>
          <a:xfrm>
            <a:off x="0" y="0"/>
            <a:ext cx="2986088" cy="500063"/>
          </a:xfrm>
          <a:prstGeom prst="rect">
            <a:avLst/>
          </a:prstGeom>
        </p:spPr>
        <p:txBody>
          <a:bodyPr vert="horz" lIns="92262" tIns="46131" rIns="92262" bIns="46131" rtlCol="0"/>
          <a:lstStyle>
            <a:lvl1pPr algn="l" eaLnBrk="1" hangingPunct="1">
              <a:defRPr sz="1200">
                <a:latin typeface="Arial" charset="0"/>
                <a:ea typeface="ＭＳ Ｐゴシック" pitchFamily="50" charset="-128"/>
              </a:defRPr>
            </a:lvl1pPr>
          </a:lstStyle>
          <a:p>
            <a:pPr>
              <a:defRPr/>
            </a:pPr>
            <a:r>
              <a:rPr lang="ja-JP" altLang="en-US"/>
              <a:t>平成</a:t>
            </a:r>
            <a:r>
              <a:rPr lang="en-US" altLang="ja-JP"/>
              <a:t>25</a:t>
            </a:r>
            <a:r>
              <a:rPr lang="ja-JP" altLang="en-US"/>
              <a:t>年</a:t>
            </a:r>
            <a:r>
              <a:rPr lang="en-US" altLang="ja-JP"/>
              <a:t>1</a:t>
            </a:r>
            <a:r>
              <a:rPr lang="ja-JP" altLang="en-US"/>
              <a:t>月</a:t>
            </a:r>
            <a:r>
              <a:rPr lang="en-US" altLang="ja-JP"/>
              <a:t>7</a:t>
            </a:r>
            <a:r>
              <a:rPr lang="ja-JP" altLang="en-US"/>
              <a:t>日</a:t>
            </a:r>
          </a:p>
        </p:txBody>
      </p:sp>
      <p:sp>
        <p:nvSpPr>
          <p:cNvPr id="3" name="日付プレースホルダ 2">
            <a:extLst>
              <a:ext uri="{FF2B5EF4-FFF2-40B4-BE49-F238E27FC236}">
                <a16:creationId xmlns:a16="http://schemas.microsoft.com/office/drawing/2014/main" id="{6C837113-C025-462F-B26A-2A108CF66315}"/>
              </a:ext>
            </a:extLst>
          </p:cNvPr>
          <p:cNvSpPr>
            <a:spLocks noGrp="1"/>
          </p:cNvSpPr>
          <p:nvPr>
            <p:ph type="dt" sz="quarter" idx="1"/>
          </p:nvPr>
        </p:nvSpPr>
        <p:spPr>
          <a:xfrm>
            <a:off x="3902075" y="0"/>
            <a:ext cx="2984500" cy="500063"/>
          </a:xfrm>
          <a:prstGeom prst="rect">
            <a:avLst/>
          </a:prstGeom>
        </p:spPr>
        <p:txBody>
          <a:bodyPr vert="horz" lIns="92262" tIns="46131" rIns="92262" bIns="46131" rtlCol="0"/>
          <a:lstStyle>
            <a:lvl1pPr algn="r" eaLnBrk="1" hangingPunct="1">
              <a:defRPr sz="1200">
                <a:latin typeface="Arial" charset="0"/>
                <a:ea typeface="ＭＳ Ｐゴシック" pitchFamily="50" charset="-128"/>
              </a:defRPr>
            </a:lvl1pPr>
          </a:lstStyle>
          <a:p>
            <a:pPr>
              <a:defRPr/>
            </a:pPr>
            <a:r>
              <a:rPr lang="en-US" altLang="ja-JP"/>
              <a:t>2013/1/7</a:t>
            </a:r>
            <a:endParaRPr lang="ja-JP" altLang="en-US"/>
          </a:p>
        </p:txBody>
      </p:sp>
      <p:sp>
        <p:nvSpPr>
          <p:cNvPr id="4" name="フッター プレースホルダ 3">
            <a:extLst>
              <a:ext uri="{FF2B5EF4-FFF2-40B4-BE49-F238E27FC236}">
                <a16:creationId xmlns:a16="http://schemas.microsoft.com/office/drawing/2014/main" id="{D6388746-BA3B-404E-B4F8-3A947EA8DDDF}"/>
              </a:ext>
            </a:extLst>
          </p:cNvPr>
          <p:cNvSpPr>
            <a:spLocks noGrp="1"/>
          </p:cNvSpPr>
          <p:nvPr>
            <p:ph type="ftr" sz="quarter" idx="2"/>
          </p:nvPr>
        </p:nvSpPr>
        <p:spPr>
          <a:xfrm>
            <a:off x="0" y="9515475"/>
            <a:ext cx="2986088" cy="501650"/>
          </a:xfrm>
          <a:prstGeom prst="rect">
            <a:avLst/>
          </a:prstGeom>
        </p:spPr>
        <p:txBody>
          <a:bodyPr vert="horz" lIns="92262" tIns="46131" rIns="92262" bIns="46131" rtlCol="0" anchor="b"/>
          <a:lstStyle>
            <a:lvl1pPr algn="l" eaLnBrk="1" hangingPunct="1">
              <a:defRPr sz="1200">
                <a:latin typeface="Arial" charset="0"/>
                <a:ea typeface="ＭＳ Ｐゴシック" pitchFamily="50" charset="-128"/>
              </a:defRPr>
            </a:lvl1pPr>
          </a:lstStyle>
          <a:p>
            <a:pPr>
              <a:defRPr/>
            </a:pPr>
            <a:endParaRPr lang="ja-JP" altLang="en-US"/>
          </a:p>
        </p:txBody>
      </p:sp>
      <p:sp>
        <p:nvSpPr>
          <p:cNvPr id="5" name="スライド番号プレースホルダ 4">
            <a:extLst>
              <a:ext uri="{FF2B5EF4-FFF2-40B4-BE49-F238E27FC236}">
                <a16:creationId xmlns:a16="http://schemas.microsoft.com/office/drawing/2014/main" id="{30392E33-C98C-4C29-8102-9A3CDA5ABCA5}"/>
              </a:ext>
            </a:extLst>
          </p:cNvPr>
          <p:cNvSpPr>
            <a:spLocks noGrp="1"/>
          </p:cNvSpPr>
          <p:nvPr>
            <p:ph type="sldNum" sz="quarter" idx="3"/>
          </p:nvPr>
        </p:nvSpPr>
        <p:spPr>
          <a:xfrm>
            <a:off x="3902075" y="9515475"/>
            <a:ext cx="2984500" cy="501650"/>
          </a:xfrm>
          <a:prstGeom prst="rect">
            <a:avLst/>
          </a:prstGeom>
        </p:spPr>
        <p:txBody>
          <a:bodyPr vert="horz" wrap="square" lIns="92262" tIns="46131" rIns="92262" bIns="46131" numCol="1" anchor="b" anchorCtr="0" compatLnSpc="1">
            <a:prstTxWarp prst="textNoShape">
              <a:avLst/>
            </a:prstTxWarp>
          </a:bodyPr>
          <a:lstStyle>
            <a:lvl1pPr algn="r" eaLnBrk="1" hangingPunct="1">
              <a:defRPr sz="1200"/>
            </a:lvl1pPr>
          </a:lstStyle>
          <a:p>
            <a:pPr>
              <a:defRPr/>
            </a:pPr>
            <a:fld id="{30E09518-9324-4498-8209-D7D788C9DD91}" type="slidenum">
              <a:rPr lang="ja-JP" altLang="en-US"/>
              <a:pPr>
                <a:defRPr/>
              </a:pPr>
              <a:t>‹#›</a:t>
            </a:fld>
            <a:endParaRPr lang="ja-JP"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 1">
            <a:extLst>
              <a:ext uri="{FF2B5EF4-FFF2-40B4-BE49-F238E27FC236}">
                <a16:creationId xmlns:a16="http://schemas.microsoft.com/office/drawing/2014/main" id="{41440CFE-CD47-4E9E-8556-DA8FF0FC5BDF}"/>
              </a:ext>
            </a:extLst>
          </p:cNvPr>
          <p:cNvSpPr>
            <a:spLocks noGrp="1"/>
          </p:cNvSpPr>
          <p:nvPr>
            <p:ph type="hdr" sz="quarter"/>
          </p:nvPr>
        </p:nvSpPr>
        <p:spPr>
          <a:xfrm>
            <a:off x="0" y="0"/>
            <a:ext cx="2986088" cy="500063"/>
          </a:xfrm>
          <a:prstGeom prst="rect">
            <a:avLst/>
          </a:prstGeom>
        </p:spPr>
        <p:txBody>
          <a:bodyPr vert="horz" lIns="92262" tIns="46131" rIns="92262" bIns="46131" rtlCol="0"/>
          <a:lstStyle>
            <a:lvl1pPr algn="l" eaLnBrk="1" hangingPunct="1">
              <a:defRPr sz="1200">
                <a:latin typeface="Arial" charset="0"/>
                <a:ea typeface="ＭＳ Ｐゴシック" pitchFamily="50" charset="-128"/>
              </a:defRPr>
            </a:lvl1pPr>
          </a:lstStyle>
          <a:p>
            <a:pPr>
              <a:defRPr/>
            </a:pPr>
            <a:r>
              <a:rPr lang="ja-JP" altLang="en-US"/>
              <a:t>平成</a:t>
            </a:r>
            <a:r>
              <a:rPr lang="en-US" altLang="ja-JP"/>
              <a:t>25</a:t>
            </a:r>
            <a:r>
              <a:rPr lang="ja-JP" altLang="en-US"/>
              <a:t>年</a:t>
            </a:r>
            <a:r>
              <a:rPr lang="en-US" altLang="ja-JP"/>
              <a:t>1</a:t>
            </a:r>
            <a:r>
              <a:rPr lang="ja-JP" altLang="en-US"/>
              <a:t>月</a:t>
            </a:r>
            <a:r>
              <a:rPr lang="en-US" altLang="ja-JP"/>
              <a:t>7</a:t>
            </a:r>
            <a:r>
              <a:rPr lang="ja-JP" altLang="en-US"/>
              <a:t>日</a:t>
            </a:r>
          </a:p>
        </p:txBody>
      </p:sp>
      <p:sp>
        <p:nvSpPr>
          <p:cNvPr id="3" name="日付プレースホルダ 2">
            <a:extLst>
              <a:ext uri="{FF2B5EF4-FFF2-40B4-BE49-F238E27FC236}">
                <a16:creationId xmlns:a16="http://schemas.microsoft.com/office/drawing/2014/main" id="{1FDED5E5-F677-44B0-B368-5AFFFD81F232}"/>
              </a:ext>
            </a:extLst>
          </p:cNvPr>
          <p:cNvSpPr>
            <a:spLocks noGrp="1"/>
          </p:cNvSpPr>
          <p:nvPr>
            <p:ph type="dt" idx="1"/>
          </p:nvPr>
        </p:nvSpPr>
        <p:spPr>
          <a:xfrm>
            <a:off x="3902075" y="0"/>
            <a:ext cx="2984500" cy="500063"/>
          </a:xfrm>
          <a:prstGeom prst="rect">
            <a:avLst/>
          </a:prstGeom>
        </p:spPr>
        <p:txBody>
          <a:bodyPr vert="horz" lIns="92262" tIns="46131" rIns="92262" bIns="46131" rtlCol="0"/>
          <a:lstStyle>
            <a:lvl1pPr algn="r" eaLnBrk="1" hangingPunct="1">
              <a:defRPr sz="1200">
                <a:latin typeface="Arial" charset="0"/>
                <a:ea typeface="ＭＳ Ｐゴシック" pitchFamily="50" charset="-128"/>
              </a:defRPr>
            </a:lvl1pPr>
          </a:lstStyle>
          <a:p>
            <a:pPr>
              <a:defRPr/>
            </a:pPr>
            <a:r>
              <a:rPr lang="en-US" altLang="ja-JP"/>
              <a:t>2013/1/7</a:t>
            </a:r>
            <a:endParaRPr lang="ja-JP" altLang="en-US"/>
          </a:p>
        </p:txBody>
      </p:sp>
      <p:sp>
        <p:nvSpPr>
          <p:cNvPr id="4" name="スライド イメージ プレースホルダ 3">
            <a:extLst>
              <a:ext uri="{FF2B5EF4-FFF2-40B4-BE49-F238E27FC236}">
                <a16:creationId xmlns:a16="http://schemas.microsoft.com/office/drawing/2014/main" id="{1E0BDB1E-E700-4F9E-A4A4-1CCA2B57F988}"/>
              </a:ext>
            </a:extLst>
          </p:cNvPr>
          <p:cNvSpPr>
            <a:spLocks noGrp="1" noRot="1" noChangeAspect="1"/>
          </p:cNvSpPr>
          <p:nvPr>
            <p:ph type="sldImg" idx="2"/>
          </p:nvPr>
        </p:nvSpPr>
        <p:spPr>
          <a:xfrm>
            <a:off x="2144713" y="752475"/>
            <a:ext cx="2600325" cy="3754438"/>
          </a:xfrm>
          <a:prstGeom prst="rect">
            <a:avLst/>
          </a:prstGeom>
          <a:noFill/>
          <a:ln w="12700">
            <a:solidFill>
              <a:prstClr val="black"/>
            </a:solidFill>
          </a:ln>
        </p:spPr>
        <p:txBody>
          <a:bodyPr vert="horz" lIns="92262" tIns="46131" rIns="92262" bIns="46131" rtlCol="0" anchor="ctr"/>
          <a:lstStyle/>
          <a:p>
            <a:pPr lvl="0"/>
            <a:endParaRPr lang="ja-JP" altLang="en-US" noProof="0" dirty="0"/>
          </a:p>
        </p:txBody>
      </p:sp>
      <p:sp>
        <p:nvSpPr>
          <p:cNvPr id="5" name="ノート プレースホルダ 4">
            <a:extLst>
              <a:ext uri="{FF2B5EF4-FFF2-40B4-BE49-F238E27FC236}">
                <a16:creationId xmlns:a16="http://schemas.microsoft.com/office/drawing/2014/main" id="{9798EEF9-E4D9-4357-B3BC-1E2C02BA21FC}"/>
              </a:ext>
            </a:extLst>
          </p:cNvPr>
          <p:cNvSpPr>
            <a:spLocks noGrp="1"/>
          </p:cNvSpPr>
          <p:nvPr>
            <p:ph type="body" sz="quarter" idx="3"/>
          </p:nvPr>
        </p:nvSpPr>
        <p:spPr>
          <a:xfrm>
            <a:off x="687388" y="4759325"/>
            <a:ext cx="5513387" cy="4506913"/>
          </a:xfrm>
          <a:prstGeom prst="rect">
            <a:avLst/>
          </a:prstGeom>
        </p:spPr>
        <p:txBody>
          <a:bodyPr vert="horz" lIns="92262" tIns="46131" rIns="92262" bIns="46131" rtlCol="0">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a:extLst>
              <a:ext uri="{FF2B5EF4-FFF2-40B4-BE49-F238E27FC236}">
                <a16:creationId xmlns:a16="http://schemas.microsoft.com/office/drawing/2014/main" id="{AE57C059-AEBC-4D42-9916-6A4DE06DD8C1}"/>
              </a:ext>
            </a:extLst>
          </p:cNvPr>
          <p:cNvSpPr>
            <a:spLocks noGrp="1"/>
          </p:cNvSpPr>
          <p:nvPr>
            <p:ph type="ftr" sz="quarter" idx="4"/>
          </p:nvPr>
        </p:nvSpPr>
        <p:spPr>
          <a:xfrm>
            <a:off x="0" y="9515475"/>
            <a:ext cx="2986088" cy="501650"/>
          </a:xfrm>
          <a:prstGeom prst="rect">
            <a:avLst/>
          </a:prstGeom>
        </p:spPr>
        <p:txBody>
          <a:bodyPr vert="horz" lIns="92262" tIns="46131" rIns="92262" bIns="46131" rtlCol="0" anchor="b"/>
          <a:lstStyle>
            <a:lvl1pPr algn="l" eaLnBrk="1" hangingPunct="1">
              <a:defRPr sz="1200">
                <a:latin typeface="Arial" charset="0"/>
                <a:ea typeface="ＭＳ Ｐゴシック" pitchFamily="50" charset="-128"/>
              </a:defRPr>
            </a:lvl1pPr>
          </a:lstStyle>
          <a:p>
            <a:pPr>
              <a:defRPr/>
            </a:pPr>
            <a:endParaRPr lang="ja-JP" altLang="en-US"/>
          </a:p>
        </p:txBody>
      </p:sp>
      <p:sp>
        <p:nvSpPr>
          <p:cNvPr id="7" name="スライド番号プレースホルダ 6">
            <a:extLst>
              <a:ext uri="{FF2B5EF4-FFF2-40B4-BE49-F238E27FC236}">
                <a16:creationId xmlns:a16="http://schemas.microsoft.com/office/drawing/2014/main" id="{5F677CD7-9FB3-41E4-903E-598D69F2FCC1}"/>
              </a:ext>
            </a:extLst>
          </p:cNvPr>
          <p:cNvSpPr>
            <a:spLocks noGrp="1"/>
          </p:cNvSpPr>
          <p:nvPr>
            <p:ph type="sldNum" sz="quarter" idx="5"/>
          </p:nvPr>
        </p:nvSpPr>
        <p:spPr>
          <a:xfrm>
            <a:off x="3902075" y="9515475"/>
            <a:ext cx="2984500" cy="501650"/>
          </a:xfrm>
          <a:prstGeom prst="rect">
            <a:avLst/>
          </a:prstGeom>
        </p:spPr>
        <p:txBody>
          <a:bodyPr vert="horz" wrap="square" lIns="92262" tIns="46131" rIns="92262" bIns="46131" numCol="1" anchor="b" anchorCtr="0" compatLnSpc="1">
            <a:prstTxWarp prst="textNoShape">
              <a:avLst/>
            </a:prstTxWarp>
          </a:bodyPr>
          <a:lstStyle>
            <a:lvl1pPr algn="r" eaLnBrk="1" hangingPunct="1">
              <a:defRPr sz="1200"/>
            </a:lvl1pPr>
          </a:lstStyle>
          <a:p>
            <a:pPr>
              <a:defRPr/>
            </a:pPr>
            <a:fld id="{7E25097A-E479-4EE0-8DF8-519D70734320}" type="slidenum">
              <a:rPr lang="ja-JP" altLang="en-US"/>
              <a:pPr>
                <a:defRPr/>
              </a:pPr>
              <a:t>‹#›</a:t>
            </a:fld>
            <a:endParaRPr lang="ja-JP" altLang="en-US" dirty="0"/>
          </a:p>
        </p:txBody>
      </p:sp>
    </p:spTree>
  </p:cSld>
  <p:clrMap bg1="lt1" tx1="dk1" bg2="lt2" tx2="dk2" accent1="accent1" accent2="accent2" accent3="accent3" accent4="accent4" accent5="accent5" accent6="accent6" hlink="hlink" folHlink="folHlink"/>
  <p:hf sldNum="0" hdr="0" ftr="0"/>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スライド イメージ プレースホルダ 1">
            <a:extLst>
              <a:ext uri="{FF2B5EF4-FFF2-40B4-BE49-F238E27FC236}">
                <a16:creationId xmlns:a16="http://schemas.microsoft.com/office/drawing/2014/main" id="{DDAABA7A-EA4E-4BF3-ABDD-249BB5C689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ノート プレースホルダ 2">
            <a:extLst>
              <a:ext uri="{FF2B5EF4-FFF2-40B4-BE49-F238E27FC236}">
                <a16:creationId xmlns:a16="http://schemas.microsoft.com/office/drawing/2014/main" id="{4B3998AA-BB29-46B4-87B8-5145453EAFA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dirty="0"/>
          </a:p>
        </p:txBody>
      </p:sp>
      <p:sp>
        <p:nvSpPr>
          <p:cNvPr id="5124" name="日付プレースホルダ 4">
            <a:extLst>
              <a:ext uri="{FF2B5EF4-FFF2-40B4-BE49-F238E27FC236}">
                <a16:creationId xmlns:a16="http://schemas.microsoft.com/office/drawing/2014/main" id="{DF533267-2FE2-4E7D-849C-981B60B974EA}"/>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4538" indent="-282575">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47763" indent="-225425">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09725" indent="-225425">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71688" indent="-225425">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28888" indent="-225425"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86088" indent="-225425"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43288" indent="-225425"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900488" indent="-225425"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r>
              <a:rPr lang="en-US" altLang="ja-JP">
                <a:latin typeface="Arial" panose="020B0604020202020204" pitchFamily="34" charset="0"/>
              </a:rPr>
              <a:t>2013/1/7</a:t>
            </a:r>
            <a:endParaRPr lang="ja-JP"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7282"/>
            <a:ext cx="5829300" cy="2123369"/>
          </a:xfrm>
        </p:spPr>
        <p:txBody>
          <a:bodyPr/>
          <a:lstStyle/>
          <a:p>
            <a:r>
              <a:rPr lang="ja-JP" altLang="en-US"/>
              <a:t>マスタ タイトルの書式設定</a:t>
            </a:r>
          </a:p>
        </p:txBody>
      </p:sp>
      <p:sp>
        <p:nvSpPr>
          <p:cNvPr id="3" name="サブタイトル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a:extLst>
              <a:ext uri="{FF2B5EF4-FFF2-40B4-BE49-F238E27FC236}">
                <a16:creationId xmlns:a16="http://schemas.microsoft.com/office/drawing/2014/main" id="{B44CF91C-F739-4734-9D86-7795BEF6CAD0}"/>
              </a:ext>
            </a:extLst>
          </p:cNvPr>
          <p:cNvSpPr>
            <a:spLocks noGrp="1"/>
          </p:cNvSpPr>
          <p:nvPr>
            <p:ph type="dt" sz="half" idx="10"/>
          </p:nvPr>
        </p:nvSpPr>
        <p:spPr/>
        <p:txBody>
          <a:bodyPr/>
          <a:lstStyle>
            <a:lvl1pPr>
              <a:defRPr/>
            </a:lvl1pPr>
          </a:lstStyle>
          <a:p>
            <a:pPr>
              <a:defRPr/>
            </a:pPr>
            <a:r>
              <a:rPr lang="en-US" altLang="ja-JP"/>
              <a:t>2013/1/7</a:t>
            </a:r>
            <a:endParaRPr lang="ja-JP" altLang="en-US"/>
          </a:p>
        </p:txBody>
      </p:sp>
      <p:sp>
        <p:nvSpPr>
          <p:cNvPr id="5" name="フッター プレースホルダ 4">
            <a:extLst>
              <a:ext uri="{FF2B5EF4-FFF2-40B4-BE49-F238E27FC236}">
                <a16:creationId xmlns:a16="http://schemas.microsoft.com/office/drawing/2014/main" id="{AB77A34C-70FE-4C5D-B56C-BF58258EC0CB}"/>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BFFD8456-F9F1-4275-B51B-656CA6E5919A}"/>
              </a:ext>
            </a:extLst>
          </p:cNvPr>
          <p:cNvSpPr>
            <a:spLocks noGrp="1"/>
          </p:cNvSpPr>
          <p:nvPr>
            <p:ph type="sldNum" sz="quarter" idx="12"/>
          </p:nvPr>
        </p:nvSpPr>
        <p:spPr/>
        <p:txBody>
          <a:bodyPr/>
          <a:lstStyle>
            <a:lvl1pPr>
              <a:defRPr/>
            </a:lvl1pPr>
          </a:lstStyle>
          <a:p>
            <a:pPr>
              <a:defRPr/>
            </a:pPr>
            <a:fld id="{1CE325F1-80E9-46B9-AA88-99BD3EC9E6A7}" type="slidenum">
              <a:rPr lang="ja-JP" altLang="en-US"/>
              <a:pPr>
                <a:defRPr/>
              </a:pPr>
              <a:t>‹#›</a:t>
            </a:fld>
            <a:endParaRPr lang="ja-JP" altLang="en-US" dirty="0"/>
          </a:p>
        </p:txBody>
      </p:sp>
    </p:spTree>
    <p:extLst>
      <p:ext uri="{BB962C8B-B14F-4D97-AF65-F5344CB8AC3E}">
        <p14:creationId xmlns:p14="http://schemas.microsoft.com/office/powerpoint/2010/main" val="1926258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26D0D6E6-B924-4D0E-AFEB-D365795EE42F}"/>
              </a:ext>
            </a:extLst>
          </p:cNvPr>
          <p:cNvSpPr>
            <a:spLocks noGrp="1"/>
          </p:cNvSpPr>
          <p:nvPr>
            <p:ph type="dt" sz="half" idx="10"/>
          </p:nvPr>
        </p:nvSpPr>
        <p:spPr/>
        <p:txBody>
          <a:bodyPr/>
          <a:lstStyle>
            <a:lvl1pPr>
              <a:defRPr/>
            </a:lvl1pPr>
          </a:lstStyle>
          <a:p>
            <a:pPr>
              <a:defRPr/>
            </a:pPr>
            <a:r>
              <a:rPr lang="en-US" altLang="ja-JP"/>
              <a:t>2013/1/7</a:t>
            </a:r>
            <a:endParaRPr lang="ja-JP" altLang="en-US"/>
          </a:p>
        </p:txBody>
      </p:sp>
      <p:sp>
        <p:nvSpPr>
          <p:cNvPr id="5" name="フッター プレースホルダ 4">
            <a:extLst>
              <a:ext uri="{FF2B5EF4-FFF2-40B4-BE49-F238E27FC236}">
                <a16:creationId xmlns:a16="http://schemas.microsoft.com/office/drawing/2014/main" id="{FDBAB8FD-5282-4807-9ADC-F7EA864BAD8C}"/>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699C5DA7-29B7-4840-836E-39398946EC74}"/>
              </a:ext>
            </a:extLst>
          </p:cNvPr>
          <p:cNvSpPr>
            <a:spLocks noGrp="1"/>
          </p:cNvSpPr>
          <p:nvPr>
            <p:ph type="sldNum" sz="quarter" idx="12"/>
          </p:nvPr>
        </p:nvSpPr>
        <p:spPr/>
        <p:txBody>
          <a:bodyPr/>
          <a:lstStyle>
            <a:lvl1pPr>
              <a:defRPr/>
            </a:lvl1pPr>
          </a:lstStyle>
          <a:p>
            <a:pPr>
              <a:defRPr/>
            </a:pPr>
            <a:fld id="{A16B5183-D7F4-41E4-9FEF-9CFCA91EBACE}" type="slidenum">
              <a:rPr lang="ja-JP" altLang="en-US"/>
              <a:pPr>
                <a:defRPr/>
              </a:pPr>
              <a:t>‹#›</a:t>
            </a:fld>
            <a:endParaRPr lang="ja-JP" altLang="en-US" dirty="0"/>
          </a:p>
        </p:txBody>
      </p:sp>
    </p:spTree>
    <p:extLst>
      <p:ext uri="{BB962C8B-B14F-4D97-AF65-F5344CB8AC3E}">
        <p14:creationId xmlns:p14="http://schemas.microsoft.com/office/powerpoint/2010/main" val="2853210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729037" y="573264"/>
            <a:ext cx="1157288" cy="12208228"/>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257175" y="573264"/>
            <a:ext cx="3357563" cy="12208228"/>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EED1E838-5279-40E3-AAA9-FD0693D9E817}"/>
              </a:ext>
            </a:extLst>
          </p:cNvPr>
          <p:cNvSpPr>
            <a:spLocks noGrp="1"/>
          </p:cNvSpPr>
          <p:nvPr>
            <p:ph type="dt" sz="half" idx="10"/>
          </p:nvPr>
        </p:nvSpPr>
        <p:spPr/>
        <p:txBody>
          <a:bodyPr/>
          <a:lstStyle>
            <a:lvl1pPr>
              <a:defRPr/>
            </a:lvl1pPr>
          </a:lstStyle>
          <a:p>
            <a:pPr>
              <a:defRPr/>
            </a:pPr>
            <a:r>
              <a:rPr lang="en-US" altLang="ja-JP"/>
              <a:t>2013/1/7</a:t>
            </a:r>
            <a:endParaRPr lang="ja-JP" altLang="en-US"/>
          </a:p>
        </p:txBody>
      </p:sp>
      <p:sp>
        <p:nvSpPr>
          <p:cNvPr id="5" name="フッター プレースホルダ 4">
            <a:extLst>
              <a:ext uri="{FF2B5EF4-FFF2-40B4-BE49-F238E27FC236}">
                <a16:creationId xmlns:a16="http://schemas.microsoft.com/office/drawing/2014/main" id="{E02BA444-A9F9-4C1B-B597-A93B25DAB8DA}"/>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6AF895DA-7CEF-4373-81BF-3080239BFF5F}"/>
              </a:ext>
            </a:extLst>
          </p:cNvPr>
          <p:cNvSpPr>
            <a:spLocks noGrp="1"/>
          </p:cNvSpPr>
          <p:nvPr>
            <p:ph type="sldNum" sz="quarter" idx="12"/>
          </p:nvPr>
        </p:nvSpPr>
        <p:spPr/>
        <p:txBody>
          <a:bodyPr/>
          <a:lstStyle>
            <a:lvl1pPr>
              <a:defRPr/>
            </a:lvl1pPr>
          </a:lstStyle>
          <a:p>
            <a:pPr>
              <a:defRPr/>
            </a:pPr>
            <a:fld id="{4743CEEC-1E90-4F28-B624-114F67496125}" type="slidenum">
              <a:rPr lang="ja-JP" altLang="en-US"/>
              <a:pPr>
                <a:defRPr/>
              </a:pPr>
              <a:t>‹#›</a:t>
            </a:fld>
            <a:endParaRPr lang="ja-JP" altLang="en-US" dirty="0"/>
          </a:p>
        </p:txBody>
      </p:sp>
    </p:spTree>
    <p:extLst>
      <p:ext uri="{BB962C8B-B14F-4D97-AF65-F5344CB8AC3E}">
        <p14:creationId xmlns:p14="http://schemas.microsoft.com/office/powerpoint/2010/main" val="4152755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DE780694-B7B2-4DF1-BFD6-F3F78AEEA21F}"/>
              </a:ext>
            </a:extLst>
          </p:cNvPr>
          <p:cNvSpPr>
            <a:spLocks noGrp="1"/>
          </p:cNvSpPr>
          <p:nvPr>
            <p:ph type="dt" sz="half" idx="10"/>
          </p:nvPr>
        </p:nvSpPr>
        <p:spPr/>
        <p:txBody>
          <a:bodyPr/>
          <a:lstStyle>
            <a:lvl1pPr>
              <a:defRPr/>
            </a:lvl1pPr>
          </a:lstStyle>
          <a:p>
            <a:pPr>
              <a:defRPr/>
            </a:pPr>
            <a:r>
              <a:rPr lang="en-US" altLang="ja-JP"/>
              <a:t>2013/1/7</a:t>
            </a:r>
            <a:endParaRPr lang="ja-JP" altLang="en-US"/>
          </a:p>
        </p:txBody>
      </p:sp>
      <p:sp>
        <p:nvSpPr>
          <p:cNvPr id="5" name="フッター プレースホルダ 4">
            <a:extLst>
              <a:ext uri="{FF2B5EF4-FFF2-40B4-BE49-F238E27FC236}">
                <a16:creationId xmlns:a16="http://schemas.microsoft.com/office/drawing/2014/main" id="{2108A717-7073-4FB3-B73A-74659B73CA85}"/>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E7C645B1-714B-49C5-B51D-83153243E6DA}"/>
              </a:ext>
            </a:extLst>
          </p:cNvPr>
          <p:cNvSpPr>
            <a:spLocks noGrp="1"/>
          </p:cNvSpPr>
          <p:nvPr>
            <p:ph type="sldNum" sz="quarter" idx="12"/>
          </p:nvPr>
        </p:nvSpPr>
        <p:spPr/>
        <p:txBody>
          <a:bodyPr/>
          <a:lstStyle>
            <a:lvl1pPr>
              <a:defRPr/>
            </a:lvl1pPr>
          </a:lstStyle>
          <a:p>
            <a:pPr>
              <a:defRPr/>
            </a:pPr>
            <a:fld id="{2F941931-3E9B-43EB-B3D0-9A3B051EC162}" type="slidenum">
              <a:rPr lang="ja-JP" altLang="en-US"/>
              <a:pPr>
                <a:defRPr/>
              </a:pPr>
              <a:t>‹#›</a:t>
            </a:fld>
            <a:endParaRPr lang="ja-JP" altLang="en-US" dirty="0"/>
          </a:p>
        </p:txBody>
      </p:sp>
    </p:spTree>
    <p:extLst>
      <p:ext uri="{BB962C8B-B14F-4D97-AF65-F5344CB8AC3E}">
        <p14:creationId xmlns:p14="http://schemas.microsoft.com/office/powerpoint/2010/main" val="1960177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65523"/>
            <a:ext cx="5829300" cy="1967442"/>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a:extLst>
              <a:ext uri="{FF2B5EF4-FFF2-40B4-BE49-F238E27FC236}">
                <a16:creationId xmlns:a16="http://schemas.microsoft.com/office/drawing/2014/main" id="{3AB0F7E0-0315-4964-B754-4578C3A32259}"/>
              </a:ext>
            </a:extLst>
          </p:cNvPr>
          <p:cNvSpPr>
            <a:spLocks noGrp="1"/>
          </p:cNvSpPr>
          <p:nvPr>
            <p:ph type="dt" sz="half" idx="10"/>
          </p:nvPr>
        </p:nvSpPr>
        <p:spPr/>
        <p:txBody>
          <a:bodyPr/>
          <a:lstStyle>
            <a:lvl1pPr>
              <a:defRPr/>
            </a:lvl1pPr>
          </a:lstStyle>
          <a:p>
            <a:pPr>
              <a:defRPr/>
            </a:pPr>
            <a:r>
              <a:rPr lang="en-US" altLang="ja-JP"/>
              <a:t>2013/1/7</a:t>
            </a:r>
            <a:endParaRPr lang="ja-JP" altLang="en-US"/>
          </a:p>
        </p:txBody>
      </p:sp>
      <p:sp>
        <p:nvSpPr>
          <p:cNvPr id="5" name="フッター プレースホルダ 4">
            <a:extLst>
              <a:ext uri="{FF2B5EF4-FFF2-40B4-BE49-F238E27FC236}">
                <a16:creationId xmlns:a16="http://schemas.microsoft.com/office/drawing/2014/main" id="{69F41359-BA4D-4AEF-9790-93CF3A0366A8}"/>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C7906EBA-C9C8-4EC7-8E1F-6B9D99183252}"/>
              </a:ext>
            </a:extLst>
          </p:cNvPr>
          <p:cNvSpPr>
            <a:spLocks noGrp="1"/>
          </p:cNvSpPr>
          <p:nvPr>
            <p:ph type="sldNum" sz="quarter" idx="12"/>
          </p:nvPr>
        </p:nvSpPr>
        <p:spPr/>
        <p:txBody>
          <a:bodyPr/>
          <a:lstStyle>
            <a:lvl1pPr>
              <a:defRPr/>
            </a:lvl1pPr>
          </a:lstStyle>
          <a:p>
            <a:pPr>
              <a:defRPr/>
            </a:pPr>
            <a:fld id="{E579C588-2B7F-4F7E-84F5-02A623F8C784}" type="slidenum">
              <a:rPr lang="ja-JP" altLang="en-US"/>
              <a:pPr>
                <a:defRPr/>
              </a:pPr>
              <a:t>‹#›</a:t>
            </a:fld>
            <a:endParaRPr lang="ja-JP" altLang="en-US" dirty="0"/>
          </a:p>
        </p:txBody>
      </p:sp>
    </p:spTree>
    <p:extLst>
      <p:ext uri="{BB962C8B-B14F-4D97-AF65-F5344CB8AC3E}">
        <p14:creationId xmlns:p14="http://schemas.microsoft.com/office/powerpoint/2010/main" val="2421296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257175" y="3338690"/>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2628900" y="3338690"/>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a:extLst>
              <a:ext uri="{FF2B5EF4-FFF2-40B4-BE49-F238E27FC236}">
                <a16:creationId xmlns:a16="http://schemas.microsoft.com/office/drawing/2014/main" id="{872BF035-8F90-4683-850A-3E73902E1485}"/>
              </a:ext>
            </a:extLst>
          </p:cNvPr>
          <p:cNvSpPr>
            <a:spLocks noGrp="1"/>
          </p:cNvSpPr>
          <p:nvPr>
            <p:ph type="dt" sz="half" idx="10"/>
          </p:nvPr>
        </p:nvSpPr>
        <p:spPr/>
        <p:txBody>
          <a:bodyPr/>
          <a:lstStyle>
            <a:lvl1pPr>
              <a:defRPr/>
            </a:lvl1pPr>
          </a:lstStyle>
          <a:p>
            <a:pPr>
              <a:defRPr/>
            </a:pPr>
            <a:r>
              <a:rPr lang="en-US" altLang="ja-JP"/>
              <a:t>2013/1/7</a:t>
            </a:r>
            <a:endParaRPr lang="ja-JP" altLang="en-US"/>
          </a:p>
        </p:txBody>
      </p:sp>
      <p:sp>
        <p:nvSpPr>
          <p:cNvPr id="6" name="フッター プレースホルダ 4">
            <a:extLst>
              <a:ext uri="{FF2B5EF4-FFF2-40B4-BE49-F238E27FC236}">
                <a16:creationId xmlns:a16="http://schemas.microsoft.com/office/drawing/2014/main" id="{BA4FF258-319A-42D9-A52A-143DD0BC54F6}"/>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a:extLst>
              <a:ext uri="{FF2B5EF4-FFF2-40B4-BE49-F238E27FC236}">
                <a16:creationId xmlns:a16="http://schemas.microsoft.com/office/drawing/2014/main" id="{C40EEB34-781C-4D0E-B982-5EBE51E140B0}"/>
              </a:ext>
            </a:extLst>
          </p:cNvPr>
          <p:cNvSpPr>
            <a:spLocks noGrp="1"/>
          </p:cNvSpPr>
          <p:nvPr>
            <p:ph type="sldNum" sz="quarter" idx="12"/>
          </p:nvPr>
        </p:nvSpPr>
        <p:spPr/>
        <p:txBody>
          <a:bodyPr/>
          <a:lstStyle>
            <a:lvl1pPr>
              <a:defRPr/>
            </a:lvl1pPr>
          </a:lstStyle>
          <a:p>
            <a:pPr>
              <a:defRPr/>
            </a:pPr>
            <a:fld id="{7A06E704-5CE6-4A5D-AC07-3478A6959C90}" type="slidenum">
              <a:rPr lang="ja-JP" altLang="en-US"/>
              <a:pPr>
                <a:defRPr/>
              </a:pPr>
              <a:t>‹#›</a:t>
            </a:fld>
            <a:endParaRPr lang="ja-JP" altLang="en-US" dirty="0"/>
          </a:p>
        </p:txBody>
      </p:sp>
    </p:spTree>
    <p:extLst>
      <p:ext uri="{BB962C8B-B14F-4D97-AF65-F5344CB8AC3E}">
        <p14:creationId xmlns:p14="http://schemas.microsoft.com/office/powerpoint/2010/main" val="2649255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699"/>
            <a:ext cx="6172200" cy="1651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3483769"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3483769"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a:extLst>
              <a:ext uri="{FF2B5EF4-FFF2-40B4-BE49-F238E27FC236}">
                <a16:creationId xmlns:a16="http://schemas.microsoft.com/office/drawing/2014/main" id="{171EE63F-680B-49F7-AFF1-93646E6CADAD}"/>
              </a:ext>
            </a:extLst>
          </p:cNvPr>
          <p:cNvSpPr>
            <a:spLocks noGrp="1"/>
          </p:cNvSpPr>
          <p:nvPr>
            <p:ph type="dt" sz="half" idx="10"/>
          </p:nvPr>
        </p:nvSpPr>
        <p:spPr/>
        <p:txBody>
          <a:bodyPr/>
          <a:lstStyle>
            <a:lvl1pPr>
              <a:defRPr/>
            </a:lvl1pPr>
          </a:lstStyle>
          <a:p>
            <a:pPr>
              <a:defRPr/>
            </a:pPr>
            <a:r>
              <a:rPr lang="en-US" altLang="ja-JP"/>
              <a:t>2013/1/7</a:t>
            </a:r>
            <a:endParaRPr lang="ja-JP" altLang="en-US"/>
          </a:p>
        </p:txBody>
      </p:sp>
      <p:sp>
        <p:nvSpPr>
          <p:cNvPr id="8" name="フッター プレースホルダ 4">
            <a:extLst>
              <a:ext uri="{FF2B5EF4-FFF2-40B4-BE49-F238E27FC236}">
                <a16:creationId xmlns:a16="http://schemas.microsoft.com/office/drawing/2014/main" id="{3C19A665-99A7-4F62-840A-AF50DECFAC47}"/>
              </a:ext>
            </a:extLst>
          </p:cNvPr>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a:extLst>
              <a:ext uri="{FF2B5EF4-FFF2-40B4-BE49-F238E27FC236}">
                <a16:creationId xmlns:a16="http://schemas.microsoft.com/office/drawing/2014/main" id="{879B8F1A-D578-4622-AC13-F2107A7E32E9}"/>
              </a:ext>
            </a:extLst>
          </p:cNvPr>
          <p:cNvSpPr>
            <a:spLocks noGrp="1"/>
          </p:cNvSpPr>
          <p:nvPr>
            <p:ph type="sldNum" sz="quarter" idx="12"/>
          </p:nvPr>
        </p:nvSpPr>
        <p:spPr/>
        <p:txBody>
          <a:bodyPr/>
          <a:lstStyle>
            <a:lvl1pPr>
              <a:defRPr/>
            </a:lvl1pPr>
          </a:lstStyle>
          <a:p>
            <a:pPr>
              <a:defRPr/>
            </a:pPr>
            <a:fld id="{20022A7E-DCA2-4EE2-8F06-59F0A7B9A3BC}" type="slidenum">
              <a:rPr lang="ja-JP" altLang="en-US"/>
              <a:pPr>
                <a:defRPr/>
              </a:pPr>
              <a:t>‹#›</a:t>
            </a:fld>
            <a:endParaRPr lang="ja-JP" altLang="en-US" dirty="0"/>
          </a:p>
        </p:txBody>
      </p:sp>
    </p:spTree>
    <p:extLst>
      <p:ext uri="{BB962C8B-B14F-4D97-AF65-F5344CB8AC3E}">
        <p14:creationId xmlns:p14="http://schemas.microsoft.com/office/powerpoint/2010/main" val="1321598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a:extLst>
              <a:ext uri="{FF2B5EF4-FFF2-40B4-BE49-F238E27FC236}">
                <a16:creationId xmlns:a16="http://schemas.microsoft.com/office/drawing/2014/main" id="{6E6582B6-7D52-484B-8F75-C0FF90FB02B5}"/>
              </a:ext>
            </a:extLst>
          </p:cNvPr>
          <p:cNvSpPr>
            <a:spLocks noGrp="1"/>
          </p:cNvSpPr>
          <p:nvPr>
            <p:ph type="dt" sz="half" idx="10"/>
          </p:nvPr>
        </p:nvSpPr>
        <p:spPr/>
        <p:txBody>
          <a:bodyPr/>
          <a:lstStyle>
            <a:lvl1pPr>
              <a:defRPr/>
            </a:lvl1pPr>
          </a:lstStyle>
          <a:p>
            <a:pPr>
              <a:defRPr/>
            </a:pPr>
            <a:r>
              <a:rPr lang="en-US" altLang="ja-JP"/>
              <a:t>2013/1/7</a:t>
            </a:r>
            <a:endParaRPr lang="ja-JP" altLang="en-US"/>
          </a:p>
        </p:txBody>
      </p:sp>
      <p:sp>
        <p:nvSpPr>
          <p:cNvPr id="4" name="フッター プレースホルダ 4">
            <a:extLst>
              <a:ext uri="{FF2B5EF4-FFF2-40B4-BE49-F238E27FC236}">
                <a16:creationId xmlns:a16="http://schemas.microsoft.com/office/drawing/2014/main" id="{FB535D87-551E-4B24-8C41-0465715EB147}"/>
              </a:ext>
            </a:extLst>
          </p:cNvPr>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a:extLst>
              <a:ext uri="{FF2B5EF4-FFF2-40B4-BE49-F238E27FC236}">
                <a16:creationId xmlns:a16="http://schemas.microsoft.com/office/drawing/2014/main" id="{6B6B045B-587A-4827-91DD-F965FCD06A5F}"/>
              </a:ext>
            </a:extLst>
          </p:cNvPr>
          <p:cNvSpPr>
            <a:spLocks noGrp="1"/>
          </p:cNvSpPr>
          <p:nvPr>
            <p:ph type="sldNum" sz="quarter" idx="12"/>
          </p:nvPr>
        </p:nvSpPr>
        <p:spPr/>
        <p:txBody>
          <a:bodyPr/>
          <a:lstStyle>
            <a:lvl1pPr>
              <a:defRPr/>
            </a:lvl1pPr>
          </a:lstStyle>
          <a:p>
            <a:pPr>
              <a:defRPr/>
            </a:pPr>
            <a:fld id="{027642C9-D536-43A3-B07C-B68F4ECD877A}" type="slidenum">
              <a:rPr lang="ja-JP" altLang="en-US"/>
              <a:pPr>
                <a:defRPr/>
              </a:pPr>
              <a:t>‹#›</a:t>
            </a:fld>
            <a:endParaRPr lang="ja-JP" altLang="en-US" dirty="0"/>
          </a:p>
        </p:txBody>
      </p:sp>
    </p:spTree>
    <p:extLst>
      <p:ext uri="{BB962C8B-B14F-4D97-AF65-F5344CB8AC3E}">
        <p14:creationId xmlns:p14="http://schemas.microsoft.com/office/powerpoint/2010/main" val="596404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a:extLst>
              <a:ext uri="{FF2B5EF4-FFF2-40B4-BE49-F238E27FC236}">
                <a16:creationId xmlns:a16="http://schemas.microsoft.com/office/drawing/2014/main" id="{3ACF1C17-5BC8-4607-9FD3-0B7A7FA2A6F0}"/>
              </a:ext>
            </a:extLst>
          </p:cNvPr>
          <p:cNvSpPr>
            <a:spLocks noGrp="1"/>
          </p:cNvSpPr>
          <p:nvPr>
            <p:ph type="dt" sz="half" idx="10"/>
          </p:nvPr>
        </p:nvSpPr>
        <p:spPr/>
        <p:txBody>
          <a:bodyPr/>
          <a:lstStyle>
            <a:lvl1pPr>
              <a:defRPr/>
            </a:lvl1pPr>
          </a:lstStyle>
          <a:p>
            <a:pPr>
              <a:defRPr/>
            </a:pPr>
            <a:r>
              <a:rPr lang="en-US" altLang="ja-JP"/>
              <a:t>2013/1/7</a:t>
            </a:r>
            <a:endParaRPr lang="ja-JP" altLang="en-US"/>
          </a:p>
        </p:txBody>
      </p:sp>
      <p:sp>
        <p:nvSpPr>
          <p:cNvPr id="3" name="フッター プレースホルダ 4">
            <a:extLst>
              <a:ext uri="{FF2B5EF4-FFF2-40B4-BE49-F238E27FC236}">
                <a16:creationId xmlns:a16="http://schemas.microsoft.com/office/drawing/2014/main" id="{C35EC6E0-128E-4B9C-97D2-0EB346EA1650}"/>
              </a:ext>
            </a:extLst>
          </p:cNvPr>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a:extLst>
              <a:ext uri="{FF2B5EF4-FFF2-40B4-BE49-F238E27FC236}">
                <a16:creationId xmlns:a16="http://schemas.microsoft.com/office/drawing/2014/main" id="{9C1BA30D-1431-4085-8B82-F17A9711E33B}"/>
              </a:ext>
            </a:extLst>
          </p:cNvPr>
          <p:cNvSpPr>
            <a:spLocks noGrp="1"/>
          </p:cNvSpPr>
          <p:nvPr>
            <p:ph type="sldNum" sz="quarter" idx="12"/>
          </p:nvPr>
        </p:nvSpPr>
        <p:spPr/>
        <p:txBody>
          <a:bodyPr/>
          <a:lstStyle>
            <a:lvl1pPr>
              <a:defRPr/>
            </a:lvl1pPr>
          </a:lstStyle>
          <a:p>
            <a:pPr>
              <a:defRPr/>
            </a:pPr>
            <a:fld id="{0FFFB8D6-5CAF-4D7E-88BC-349B866AA535}" type="slidenum">
              <a:rPr lang="ja-JP" altLang="en-US"/>
              <a:pPr>
                <a:defRPr/>
              </a:pPr>
              <a:t>‹#›</a:t>
            </a:fld>
            <a:endParaRPr lang="ja-JP" altLang="en-US" dirty="0"/>
          </a:p>
        </p:txBody>
      </p:sp>
    </p:spTree>
    <p:extLst>
      <p:ext uri="{BB962C8B-B14F-4D97-AF65-F5344CB8AC3E}">
        <p14:creationId xmlns:p14="http://schemas.microsoft.com/office/powerpoint/2010/main" val="42443339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4405"/>
            <a:ext cx="2256235" cy="1678517"/>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2681287"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342900"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a:extLst>
              <a:ext uri="{FF2B5EF4-FFF2-40B4-BE49-F238E27FC236}">
                <a16:creationId xmlns:a16="http://schemas.microsoft.com/office/drawing/2014/main" id="{4D8032E8-ECB9-4888-BFC7-4BBECF285DF3}"/>
              </a:ext>
            </a:extLst>
          </p:cNvPr>
          <p:cNvSpPr>
            <a:spLocks noGrp="1"/>
          </p:cNvSpPr>
          <p:nvPr>
            <p:ph type="dt" sz="half" idx="10"/>
          </p:nvPr>
        </p:nvSpPr>
        <p:spPr/>
        <p:txBody>
          <a:bodyPr/>
          <a:lstStyle>
            <a:lvl1pPr>
              <a:defRPr/>
            </a:lvl1pPr>
          </a:lstStyle>
          <a:p>
            <a:pPr>
              <a:defRPr/>
            </a:pPr>
            <a:r>
              <a:rPr lang="en-US" altLang="ja-JP"/>
              <a:t>2013/1/7</a:t>
            </a:r>
            <a:endParaRPr lang="ja-JP" altLang="en-US"/>
          </a:p>
        </p:txBody>
      </p:sp>
      <p:sp>
        <p:nvSpPr>
          <p:cNvPr id="6" name="フッター プレースホルダ 4">
            <a:extLst>
              <a:ext uri="{FF2B5EF4-FFF2-40B4-BE49-F238E27FC236}">
                <a16:creationId xmlns:a16="http://schemas.microsoft.com/office/drawing/2014/main" id="{E12A39F0-ECD1-46A2-9B3C-E26B8AE0953F}"/>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a:extLst>
              <a:ext uri="{FF2B5EF4-FFF2-40B4-BE49-F238E27FC236}">
                <a16:creationId xmlns:a16="http://schemas.microsoft.com/office/drawing/2014/main" id="{34D95251-A1D3-49B4-9BB7-502C66D15399}"/>
              </a:ext>
            </a:extLst>
          </p:cNvPr>
          <p:cNvSpPr>
            <a:spLocks noGrp="1"/>
          </p:cNvSpPr>
          <p:nvPr>
            <p:ph type="sldNum" sz="quarter" idx="12"/>
          </p:nvPr>
        </p:nvSpPr>
        <p:spPr/>
        <p:txBody>
          <a:bodyPr/>
          <a:lstStyle>
            <a:lvl1pPr>
              <a:defRPr/>
            </a:lvl1pPr>
          </a:lstStyle>
          <a:p>
            <a:pPr>
              <a:defRPr/>
            </a:pPr>
            <a:fld id="{5687B4C5-07AF-4D25-BF83-8AEA260F4810}" type="slidenum">
              <a:rPr lang="ja-JP" altLang="en-US"/>
              <a:pPr>
                <a:defRPr/>
              </a:pPr>
              <a:t>‹#›</a:t>
            </a:fld>
            <a:endParaRPr lang="ja-JP" altLang="en-US" dirty="0"/>
          </a:p>
        </p:txBody>
      </p:sp>
    </p:spTree>
    <p:extLst>
      <p:ext uri="{BB962C8B-B14F-4D97-AF65-F5344CB8AC3E}">
        <p14:creationId xmlns:p14="http://schemas.microsoft.com/office/powerpoint/2010/main" val="1882337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934200"/>
            <a:ext cx="4114800" cy="818622"/>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344216" y="885119"/>
            <a:ext cx="4114800" cy="59436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dirty="0"/>
          </a:p>
        </p:txBody>
      </p:sp>
      <p:sp>
        <p:nvSpPr>
          <p:cNvPr id="4" name="テキスト プレースホルダ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a:extLst>
              <a:ext uri="{FF2B5EF4-FFF2-40B4-BE49-F238E27FC236}">
                <a16:creationId xmlns:a16="http://schemas.microsoft.com/office/drawing/2014/main" id="{B1A656FC-D5C7-4C4F-B306-7090A70FAD13}"/>
              </a:ext>
            </a:extLst>
          </p:cNvPr>
          <p:cNvSpPr>
            <a:spLocks noGrp="1"/>
          </p:cNvSpPr>
          <p:nvPr>
            <p:ph type="dt" sz="half" idx="10"/>
          </p:nvPr>
        </p:nvSpPr>
        <p:spPr/>
        <p:txBody>
          <a:bodyPr/>
          <a:lstStyle>
            <a:lvl1pPr>
              <a:defRPr/>
            </a:lvl1pPr>
          </a:lstStyle>
          <a:p>
            <a:pPr>
              <a:defRPr/>
            </a:pPr>
            <a:r>
              <a:rPr lang="en-US" altLang="ja-JP"/>
              <a:t>2013/1/7</a:t>
            </a:r>
            <a:endParaRPr lang="ja-JP" altLang="en-US"/>
          </a:p>
        </p:txBody>
      </p:sp>
      <p:sp>
        <p:nvSpPr>
          <p:cNvPr id="6" name="フッター プレースホルダ 4">
            <a:extLst>
              <a:ext uri="{FF2B5EF4-FFF2-40B4-BE49-F238E27FC236}">
                <a16:creationId xmlns:a16="http://schemas.microsoft.com/office/drawing/2014/main" id="{9F2A140C-3364-4664-8027-2E932685B29F}"/>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a:extLst>
              <a:ext uri="{FF2B5EF4-FFF2-40B4-BE49-F238E27FC236}">
                <a16:creationId xmlns:a16="http://schemas.microsoft.com/office/drawing/2014/main" id="{8EA2C002-BC52-48AB-85F5-BA1908172BED}"/>
              </a:ext>
            </a:extLst>
          </p:cNvPr>
          <p:cNvSpPr>
            <a:spLocks noGrp="1"/>
          </p:cNvSpPr>
          <p:nvPr>
            <p:ph type="sldNum" sz="quarter" idx="12"/>
          </p:nvPr>
        </p:nvSpPr>
        <p:spPr/>
        <p:txBody>
          <a:bodyPr/>
          <a:lstStyle>
            <a:lvl1pPr>
              <a:defRPr/>
            </a:lvl1pPr>
          </a:lstStyle>
          <a:p>
            <a:pPr>
              <a:defRPr/>
            </a:pPr>
            <a:fld id="{19B1156B-E05B-452E-A25E-D0F0B7065550}" type="slidenum">
              <a:rPr lang="ja-JP" altLang="en-US"/>
              <a:pPr>
                <a:defRPr/>
              </a:pPr>
              <a:t>‹#›</a:t>
            </a:fld>
            <a:endParaRPr lang="ja-JP" altLang="en-US" dirty="0"/>
          </a:p>
        </p:txBody>
      </p:sp>
    </p:spTree>
    <p:extLst>
      <p:ext uri="{BB962C8B-B14F-4D97-AF65-F5344CB8AC3E}">
        <p14:creationId xmlns:p14="http://schemas.microsoft.com/office/powerpoint/2010/main" val="13537570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a:extLst>
              <a:ext uri="{FF2B5EF4-FFF2-40B4-BE49-F238E27FC236}">
                <a16:creationId xmlns:a16="http://schemas.microsoft.com/office/drawing/2014/main" id="{1DE44094-454D-4DD4-8601-C3B67AE2A10C}"/>
              </a:ext>
            </a:extLst>
          </p:cNvPr>
          <p:cNvSpPr>
            <a:spLocks noGrp="1"/>
          </p:cNvSpPr>
          <p:nvPr>
            <p:ph type="title"/>
          </p:nvPr>
        </p:nvSpPr>
        <p:spPr bwMode="auto">
          <a:xfrm>
            <a:off x="342900" y="396875"/>
            <a:ext cx="6172200"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a:extLst>
              <a:ext uri="{FF2B5EF4-FFF2-40B4-BE49-F238E27FC236}">
                <a16:creationId xmlns:a16="http://schemas.microsoft.com/office/drawing/2014/main" id="{B423BC27-F65B-491B-8EFC-A2BAFCB1F52A}"/>
              </a:ext>
            </a:extLst>
          </p:cNvPr>
          <p:cNvSpPr>
            <a:spLocks noGrp="1"/>
          </p:cNvSpPr>
          <p:nvPr>
            <p:ph type="body" idx="1"/>
          </p:nvPr>
        </p:nvSpPr>
        <p:spPr bwMode="auto">
          <a:xfrm>
            <a:off x="342900" y="2311400"/>
            <a:ext cx="6172200" cy="653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0922C4A7-EC55-4EFE-9148-F2FADB39CBFC}"/>
              </a:ext>
            </a:extLst>
          </p:cNvPr>
          <p:cNvSpPr>
            <a:spLocks noGrp="1"/>
          </p:cNvSpPr>
          <p:nvPr>
            <p:ph type="dt" sz="half" idx="2"/>
          </p:nvPr>
        </p:nvSpPr>
        <p:spPr>
          <a:xfrm>
            <a:off x="342900" y="9182100"/>
            <a:ext cx="1600200" cy="527050"/>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r>
              <a:rPr lang="en-US" altLang="ja-JP"/>
              <a:t>2013/1/7</a:t>
            </a:r>
            <a:endParaRPr lang="ja-JP" altLang="en-US"/>
          </a:p>
        </p:txBody>
      </p:sp>
      <p:sp>
        <p:nvSpPr>
          <p:cNvPr id="5" name="フッター プレースホルダ 4">
            <a:extLst>
              <a:ext uri="{FF2B5EF4-FFF2-40B4-BE49-F238E27FC236}">
                <a16:creationId xmlns:a16="http://schemas.microsoft.com/office/drawing/2014/main" id="{9EAF7C5C-2E46-4DD4-8077-14DEC7DE1E05}"/>
              </a:ext>
            </a:extLst>
          </p:cNvPr>
          <p:cNvSpPr>
            <a:spLocks noGrp="1"/>
          </p:cNvSpPr>
          <p:nvPr>
            <p:ph type="ftr" sz="quarter" idx="3"/>
          </p:nvPr>
        </p:nvSpPr>
        <p:spPr>
          <a:xfrm>
            <a:off x="2343150" y="9182100"/>
            <a:ext cx="2171700" cy="527050"/>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AE22C6AD-3F50-417E-A773-5D8B54DD294E}"/>
              </a:ext>
            </a:extLst>
          </p:cNvPr>
          <p:cNvSpPr>
            <a:spLocks noGrp="1"/>
          </p:cNvSpPr>
          <p:nvPr>
            <p:ph type="sldNum" sz="quarter" idx="4"/>
          </p:nvPr>
        </p:nvSpPr>
        <p:spPr>
          <a:xfrm>
            <a:off x="4914900" y="9182100"/>
            <a:ext cx="1600200" cy="527050"/>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9185659F-1027-4C2C-B6F9-71E8EBE56AD7}" type="slidenum">
              <a:rPr lang="ja-JP" altLang="en-US"/>
              <a:pPr>
                <a:defRPr/>
              </a:pPr>
              <a:t>‹#›</a:t>
            </a:fld>
            <a:endParaRPr lang="ja-JP"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4" name="図 53">
            <a:extLst>
              <a:ext uri="{FF2B5EF4-FFF2-40B4-BE49-F238E27FC236}">
                <a16:creationId xmlns:a16="http://schemas.microsoft.com/office/drawing/2014/main" id="{4AA733CA-B946-4A79-825F-9A5F794F3CBB}"/>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3824" y="5165943"/>
            <a:ext cx="1517388" cy="1517388"/>
          </a:xfrm>
          <a:prstGeom prst="rect">
            <a:avLst/>
          </a:prstGeom>
        </p:spPr>
      </p:pic>
      <p:sp>
        <p:nvSpPr>
          <p:cNvPr id="2" name="テキスト ボックス 1">
            <a:extLst>
              <a:ext uri="{FF2B5EF4-FFF2-40B4-BE49-F238E27FC236}">
                <a16:creationId xmlns:a16="http://schemas.microsoft.com/office/drawing/2014/main" id="{4B2CF9C0-D46D-466F-88A9-46EA69C3BC98}"/>
              </a:ext>
            </a:extLst>
          </p:cNvPr>
          <p:cNvSpPr txBox="1"/>
          <p:nvPr/>
        </p:nvSpPr>
        <p:spPr>
          <a:xfrm>
            <a:off x="-9303" y="9549980"/>
            <a:ext cx="6876606" cy="366356"/>
          </a:xfrm>
          <a:prstGeom prst="rect">
            <a:avLst/>
          </a:prstGeom>
          <a:solidFill>
            <a:schemeClr val="tx1"/>
          </a:solidFill>
        </p:spPr>
        <p:txBody>
          <a:bodyPr wrap="square" rtlCol="0">
            <a:spAutoFit/>
          </a:bodyPr>
          <a:lstStyle/>
          <a:p>
            <a:endParaRPr kumimoji="1" lang="ja-JP" altLang="en-US" dirty="0"/>
          </a:p>
        </p:txBody>
      </p:sp>
      <p:sp>
        <p:nvSpPr>
          <p:cNvPr id="11" name="矢印: 五方向 10">
            <a:extLst>
              <a:ext uri="{FF2B5EF4-FFF2-40B4-BE49-F238E27FC236}">
                <a16:creationId xmlns:a16="http://schemas.microsoft.com/office/drawing/2014/main" id="{C7423C2B-21D3-411C-957E-0B58FE142E1C}"/>
              </a:ext>
            </a:extLst>
          </p:cNvPr>
          <p:cNvSpPr/>
          <p:nvPr/>
        </p:nvSpPr>
        <p:spPr>
          <a:xfrm>
            <a:off x="116114" y="117838"/>
            <a:ext cx="6740877" cy="1103872"/>
          </a:xfrm>
          <a:prstGeom prst="homePlate">
            <a:avLst/>
          </a:prstGeom>
          <a:gradFill>
            <a:gsLst>
              <a:gs pos="0">
                <a:srgbClr val="0070C0"/>
              </a:gs>
              <a:gs pos="60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6" name="等号 45">
            <a:extLst>
              <a:ext uri="{FF2B5EF4-FFF2-40B4-BE49-F238E27FC236}">
                <a16:creationId xmlns:a16="http://schemas.microsoft.com/office/drawing/2014/main" id="{DA169D9E-0088-4220-920A-90226D39B49C}"/>
              </a:ext>
            </a:extLst>
          </p:cNvPr>
          <p:cNvSpPr/>
          <p:nvPr/>
        </p:nvSpPr>
        <p:spPr>
          <a:xfrm>
            <a:off x="-979488" y="1169021"/>
            <a:ext cx="8929688" cy="255587"/>
          </a:xfrm>
          <a:prstGeom prst="mathEqual">
            <a:avLst>
              <a:gd name="adj1" fmla="val 0"/>
              <a:gd name="adj2" fmla="val 25377"/>
            </a:avLst>
          </a:prstGeom>
          <a:solidFill>
            <a:srgbClr val="1D3993"/>
          </a:solidFill>
          <a:ln>
            <a:solidFill>
              <a:srgbClr val="1D3993"/>
            </a:solidFill>
          </a:ln>
        </p:spPr>
        <p:style>
          <a:lnRef idx="2">
            <a:schemeClr val="dk1">
              <a:shade val="50000"/>
            </a:schemeClr>
          </a:lnRef>
          <a:fillRef idx="1">
            <a:schemeClr val="dk1"/>
          </a:fillRef>
          <a:effectRef idx="0">
            <a:schemeClr val="dk1"/>
          </a:effectRef>
          <a:fontRef idx="minor">
            <a:schemeClr val="lt1"/>
          </a:fontRef>
        </p:style>
        <p:txBody>
          <a:bodyPr anchor="ctr"/>
          <a:lstStyle/>
          <a:p>
            <a:pPr algn="ctr" eaLnBrk="1" hangingPunct="1">
              <a:defRPr/>
            </a:pPr>
            <a:endParaRPr lang="ja-JP" altLang="en-US" dirty="0">
              <a:solidFill>
                <a:schemeClr val="tx1"/>
              </a:solidFill>
            </a:endParaRPr>
          </a:p>
        </p:txBody>
      </p:sp>
      <p:sp>
        <p:nvSpPr>
          <p:cNvPr id="31" name="正方形/長方形 30">
            <a:extLst>
              <a:ext uri="{FF2B5EF4-FFF2-40B4-BE49-F238E27FC236}">
                <a16:creationId xmlns:a16="http://schemas.microsoft.com/office/drawing/2014/main" id="{AB586D16-BF97-414B-A46E-26A64EF183E2}"/>
              </a:ext>
            </a:extLst>
          </p:cNvPr>
          <p:cNvSpPr/>
          <p:nvPr/>
        </p:nvSpPr>
        <p:spPr>
          <a:xfrm>
            <a:off x="548680" y="59576"/>
            <a:ext cx="5707732" cy="861774"/>
          </a:xfrm>
          <a:prstGeom prst="rect">
            <a:avLst/>
          </a:prstGeom>
          <a:noFill/>
        </p:spPr>
        <p:txBody>
          <a:bodyPr wrap="square">
            <a:spAutoFit/>
          </a:bodyPr>
          <a:lstStyle/>
          <a:p>
            <a:pPr algn="ctr">
              <a:lnSpc>
                <a:spcPts val="6000"/>
              </a:lnSpc>
              <a:defRPr/>
            </a:pPr>
            <a:r>
              <a:rPr lang="ja-JP" altLang="en-US" sz="5300" b="1" dirty="0">
                <a:ln w="28575">
                  <a:solidFill>
                    <a:schemeClr val="tx1"/>
                  </a:solidFill>
                  <a:prstDash val="solid"/>
                </a:ln>
                <a:solidFill>
                  <a:srgbClr val="FFFF00"/>
                </a:solidFill>
                <a:effectLst>
                  <a:outerShdw blurRad="38100" dist="38100" dir="2700000" algn="tl">
                    <a:srgbClr val="000000">
                      <a:alpha val="43137"/>
                    </a:srgbClr>
                  </a:outerShdw>
                </a:effectLst>
                <a:latin typeface="HGP創英角ﾎﾟｯﾌﾟ体" panose="040B0A00000000000000" pitchFamily="50" charset="-128"/>
                <a:ea typeface="HGP創英角ﾎﾟｯﾌﾟ体" panose="040B0A00000000000000" pitchFamily="50" charset="-128"/>
              </a:rPr>
              <a:t>特殊詐欺防犯情報</a:t>
            </a:r>
          </a:p>
        </p:txBody>
      </p:sp>
      <p:sp>
        <p:nvSpPr>
          <p:cNvPr id="4139" name="テキスト ボックス 7">
            <a:extLst>
              <a:ext uri="{FF2B5EF4-FFF2-40B4-BE49-F238E27FC236}">
                <a16:creationId xmlns:a16="http://schemas.microsoft.com/office/drawing/2014/main" id="{7404358F-D206-4BC6-9B49-426595D151F8}"/>
              </a:ext>
            </a:extLst>
          </p:cNvPr>
          <p:cNvSpPr txBox="1">
            <a:spLocks noChangeArrowheads="1"/>
          </p:cNvSpPr>
          <p:nvPr/>
        </p:nvSpPr>
        <p:spPr bwMode="auto">
          <a:xfrm>
            <a:off x="965742" y="9502597"/>
            <a:ext cx="485299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2400" dirty="0">
                <a:ln>
                  <a:solidFill>
                    <a:schemeClr val="bg1"/>
                  </a:solidFill>
                </a:ln>
                <a:solidFill>
                  <a:schemeClr val="bg1"/>
                </a:solidFill>
                <a:latin typeface="UD デジタル 教科書体 NK-R" panose="02020400000000000000" pitchFamily="18" charset="-128"/>
                <a:ea typeface="UD デジタル 教科書体 NK-R" panose="02020400000000000000" pitchFamily="18" charset="-128"/>
              </a:rPr>
              <a:t>岐阜県下呂警察署</a:t>
            </a:r>
            <a:endParaRPr lang="en-US" altLang="ja-JP" sz="2400" dirty="0">
              <a:ln>
                <a:solidFill>
                  <a:schemeClr val="bg1"/>
                </a:solidFill>
              </a:ln>
              <a:solidFill>
                <a:schemeClr val="bg1"/>
              </a:solidFill>
              <a:latin typeface="UD デジタル 教科書体 NK-R" panose="02020400000000000000" pitchFamily="18" charset="-128"/>
              <a:ea typeface="UD デジタル 教科書体 NK-R" panose="02020400000000000000" pitchFamily="18" charset="-128"/>
            </a:endParaRPr>
          </a:p>
        </p:txBody>
      </p:sp>
      <p:sp>
        <p:nvSpPr>
          <p:cNvPr id="9" name="正方形/長方形 8">
            <a:extLst>
              <a:ext uri="{FF2B5EF4-FFF2-40B4-BE49-F238E27FC236}">
                <a16:creationId xmlns:a16="http://schemas.microsoft.com/office/drawing/2014/main" id="{5DD45117-DFD2-4E6B-A18F-12B5216E7AAE}"/>
              </a:ext>
            </a:extLst>
          </p:cNvPr>
          <p:cNvSpPr/>
          <p:nvPr/>
        </p:nvSpPr>
        <p:spPr>
          <a:xfrm>
            <a:off x="-4499468" y="6614699"/>
            <a:ext cx="3429000" cy="369332"/>
          </a:xfrm>
          <a:prstGeom prst="rect">
            <a:avLst/>
          </a:prstGeom>
        </p:spPr>
        <p:txBody>
          <a:bodyPr>
            <a:spAutoFit/>
          </a:bodyPr>
          <a:lstStyle/>
          <a:p>
            <a:r>
              <a:rPr lang="ja-JP" altLang="en-US" b="1" dirty="0">
                <a:effectLst>
                  <a:glow rad="101600">
                    <a:schemeClr val="bg1"/>
                  </a:glow>
                </a:effectLst>
                <a:latin typeface="UD デジタル 教科書体 NK-B" panose="02020700000000000000" pitchFamily="18" charset="-128"/>
                <a:ea typeface="UD デジタル 教科書体 NK-B" panose="02020700000000000000" pitchFamily="18" charset="-128"/>
              </a:rPr>
              <a:t>　</a:t>
            </a:r>
            <a:endParaRPr lang="ja-JP" altLang="en-US" dirty="0"/>
          </a:p>
        </p:txBody>
      </p:sp>
      <p:sp>
        <p:nvSpPr>
          <p:cNvPr id="13" name="正方形/長方形 12">
            <a:extLst>
              <a:ext uri="{FF2B5EF4-FFF2-40B4-BE49-F238E27FC236}">
                <a16:creationId xmlns:a16="http://schemas.microsoft.com/office/drawing/2014/main" id="{9DB32B7E-C3E0-407F-9581-A9DD4B716005}"/>
              </a:ext>
            </a:extLst>
          </p:cNvPr>
          <p:cNvSpPr/>
          <p:nvPr/>
        </p:nvSpPr>
        <p:spPr>
          <a:xfrm>
            <a:off x="2385850" y="8043816"/>
            <a:ext cx="3798871" cy="261610"/>
          </a:xfrm>
          <a:prstGeom prst="rect">
            <a:avLst/>
          </a:prstGeom>
        </p:spPr>
        <p:txBody>
          <a:bodyPr wrap="square">
            <a:spAutoFit/>
          </a:bodyPr>
          <a:lstStyle/>
          <a:p>
            <a:r>
              <a:rPr lang="ja-JP" altLang="en-US" sz="1100" dirty="0"/>
              <a:t>　</a:t>
            </a:r>
          </a:p>
        </p:txBody>
      </p:sp>
      <p:pic>
        <p:nvPicPr>
          <p:cNvPr id="35" name="図 34">
            <a:extLst>
              <a:ext uri="{FF2B5EF4-FFF2-40B4-BE49-F238E27FC236}">
                <a16:creationId xmlns:a16="http://schemas.microsoft.com/office/drawing/2014/main" id="{308D4AD4-555A-4A8B-87EE-E9A35BE44F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3542" y="9545726"/>
            <a:ext cx="376363" cy="360000"/>
          </a:xfrm>
          <a:prstGeom prst="rect">
            <a:avLst/>
          </a:prstGeom>
        </p:spPr>
      </p:pic>
      <p:pic>
        <p:nvPicPr>
          <p:cNvPr id="43" name="図 42">
            <a:extLst>
              <a:ext uri="{FF2B5EF4-FFF2-40B4-BE49-F238E27FC236}">
                <a16:creationId xmlns:a16="http://schemas.microsoft.com/office/drawing/2014/main" id="{7C1C55B2-81E4-4A02-8D60-430EE15747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4359" y="9549978"/>
            <a:ext cx="376363" cy="360000"/>
          </a:xfrm>
          <a:prstGeom prst="rect">
            <a:avLst/>
          </a:prstGeom>
        </p:spPr>
      </p:pic>
      <p:sp>
        <p:nvSpPr>
          <p:cNvPr id="4145" name="二等辺三角形 4144">
            <a:extLst>
              <a:ext uri="{FF2B5EF4-FFF2-40B4-BE49-F238E27FC236}">
                <a16:creationId xmlns:a16="http://schemas.microsoft.com/office/drawing/2014/main" id="{A9E845E7-139A-44CE-9098-7338C2434C75}"/>
              </a:ext>
            </a:extLst>
          </p:cNvPr>
          <p:cNvSpPr/>
          <p:nvPr/>
        </p:nvSpPr>
        <p:spPr>
          <a:xfrm rot="16200000">
            <a:off x="3010091" y="7713061"/>
            <a:ext cx="539168" cy="565446"/>
          </a:xfrm>
          <a:prstGeom prst="triangle">
            <a:avLst>
              <a:gd name="adj" fmla="val 4128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4523B39E-07EF-4E81-BA33-35A1B505B23F}"/>
              </a:ext>
            </a:extLst>
          </p:cNvPr>
          <p:cNvSpPr txBox="1"/>
          <p:nvPr/>
        </p:nvSpPr>
        <p:spPr>
          <a:xfrm>
            <a:off x="2497534" y="5970389"/>
            <a:ext cx="3979842" cy="919401"/>
          </a:xfrm>
          <a:prstGeom prst="wedgeRoundRectCallout">
            <a:avLst>
              <a:gd name="adj1" fmla="val -67563"/>
              <a:gd name="adj2" fmla="val -41590"/>
              <a:gd name="adj3" fmla="val 16667"/>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kumimoji="1" lang="ja-JP" altLang="en-US" sz="1600" dirty="0">
                <a:latin typeface="メイリオ" panose="020B0604030504040204" pitchFamily="50" charset="-128"/>
                <a:ea typeface="メイリオ" panose="020B0604030504040204" pitchFamily="50" charset="-128"/>
              </a:rPr>
              <a:t>　カスタマーセンターなどを名乗る自動音声ガイダンスで電話が架かってくることもあるよ。</a:t>
            </a:r>
            <a:endParaRPr kumimoji="1" lang="en-US" altLang="ja-JP" sz="1600" dirty="0">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B6853CA4-6E00-4C4D-A9B2-FB6AAF60D9D7}"/>
              </a:ext>
            </a:extLst>
          </p:cNvPr>
          <p:cNvSpPr/>
          <p:nvPr/>
        </p:nvSpPr>
        <p:spPr>
          <a:xfrm>
            <a:off x="293496" y="7009171"/>
            <a:ext cx="6303531" cy="2554545"/>
          </a:xfrm>
          <a:prstGeom prst="rect">
            <a:avLst/>
          </a:prstGeom>
          <a:solidFill>
            <a:srgbClr val="CCFFFF"/>
          </a:solidFill>
          <a:ln/>
        </p:spPr>
        <p:style>
          <a:lnRef idx="2">
            <a:schemeClr val="dk1"/>
          </a:lnRef>
          <a:fillRef idx="1">
            <a:schemeClr val="lt1"/>
          </a:fillRef>
          <a:effectRef idx="0">
            <a:schemeClr val="dk1"/>
          </a:effectRef>
          <a:fontRef idx="minor">
            <a:schemeClr val="dk1"/>
          </a:fontRef>
        </p:style>
        <p:txBody>
          <a:bodyPr wrap="square">
            <a:spAutoFit/>
          </a:bodyPr>
          <a:lstStyle/>
          <a:p>
            <a:pPr indent="133350" algn="just">
              <a:lnSpc>
                <a:spcPts val="2400"/>
              </a:lnSpc>
              <a:spcAft>
                <a:spcPts val="0"/>
              </a:spcAft>
            </a:pPr>
            <a:r>
              <a:rPr lang="ja-JP" altLang="en-US" kern="100" dirty="0">
                <a:latin typeface="メイリオ" panose="020B0604030504040204" pitchFamily="50" charset="-128"/>
                <a:ea typeface="メイリオ" panose="020B0604030504040204" pitchFamily="50" charset="-128"/>
                <a:cs typeface="Times New Roman" panose="02020603050405020304" pitchFamily="18" charset="0"/>
              </a:rPr>
              <a:t>●</a:t>
            </a:r>
            <a:r>
              <a:rPr lang="ja-JP" altLang="ja-JP" kern="100" dirty="0">
                <a:latin typeface="メイリオ" panose="020B0604030504040204" pitchFamily="50" charset="-128"/>
                <a:ea typeface="メイリオ" panose="020B0604030504040204" pitchFamily="50" charset="-128"/>
                <a:cs typeface="Times New Roman" panose="02020603050405020304" pitchFamily="18" charset="0"/>
              </a:rPr>
              <a:t>カスタマーセンターを名乗る</a:t>
            </a:r>
            <a:r>
              <a:rPr lang="ja-JP" altLang="ja-JP" kern="100" dirty="0">
                <a:solidFill>
                  <a:srgbClr val="FF0000"/>
                </a:solidFill>
                <a:latin typeface="メイリオ" panose="020B0604030504040204" pitchFamily="50" charset="-128"/>
                <a:ea typeface="メイリオ" panose="020B0604030504040204" pitchFamily="50" charset="-128"/>
                <a:cs typeface="Times New Roman" panose="02020603050405020304" pitchFamily="18" charset="0"/>
              </a:rPr>
              <a:t>自動音声ガイダンス</a:t>
            </a:r>
            <a:r>
              <a:rPr lang="ja-JP" altLang="ja-JP" kern="100" dirty="0">
                <a:latin typeface="メイリオ" panose="020B0604030504040204" pitchFamily="50" charset="-128"/>
                <a:ea typeface="メイリオ" panose="020B0604030504040204" pitchFamily="50" charset="-128"/>
                <a:cs typeface="Times New Roman" panose="02020603050405020304" pitchFamily="18" charset="0"/>
              </a:rPr>
              <a:t>の電話</a:t>
            </a:r>
            <a:endParaRPr lang="en-US" altLang="ja-JP" kern="100" dirty="0">
              <a:latin typeface="メイリオ" panose="020B0604030504040204" pitchFamily="50" charset="-128"/>
              <a:ea typeface="メイリオ" panose="020B0604030504040204" pitchFamily="50" charset="-128"/>
              <a:cs typeface="Times New Roman" panose="02020603050405020304" pitchFamily="18" charset="0"/>
            </a:endParaRPr>
          </a:p>
          <a:p>
            <a:pPr indent="133350" algn="just">
              <a:lnSpc>
                <a:spcPts val="2400"/>
              </a:lnSpc>
              <a:spcAft>
                <a:spcPts val="0"/>
              </a:spcAft>
            </a:pPr>
            <a:r>
              <a:rPr lang="ja-JP" altLang="ja-JP" kern="100" dirty="0">
                <a:latin typeface="メイリオ" panose="020B0604030504040204" pitchFamily="50" charset="-128"/>
                <a:ea typeface="メイリオ" panose="020B0604030504040204" pitchFamily="50" charset="-128"/>
                <a:cs typeface="Times New Roman" panose="02020603050405020304" pitchFamily="18" charset="0"/>
              </a:rPr>
              <a:t>が架かってきたら</a:t>
            </a:r>
            <a:r>
              <a:rPr lang="ja-JP" altLang="en-US" kern="100" dirty="0">
                <a:solidFill>
                  <a:srgbClr val="FF0000"/>
                </a:solidFill>
                <a:latin typeface="メイリオ" panose="020B0604030504040204" pitchFamily="50" charset="-128"/>
                <a:ea typeface="メイリオ" panose="020B0604030504040204" pitchFamily="50" charset="-128"/>
                <a:cs typeface="Times New Roman" panose="02020603050405020304" pitchFamily="18" charset="0"/>
              </a:rPr>
              <a:t>「</a:t>
            </a:r>
            <a:r>
              <a:rPr lang="ja-JP" altLang="ja-JP" kern="100" dirty="0">
                <a:solidFill>
                  <a:srgbClr val="FF0000"/>
                </a:solidFill>
                <a:latin typeface="メイリオ" panose="020B0604030504040204" pitchFamily="50" charset="-128"/>
                <a:ea typeface="メイリオ" panose="020B0604030504040204" pitchFamily="50" charset="-128"/>
                <a:cs typeface="Times New Roman" panose="02020603050405020304" pitchFamily="18" charset="0"/>
              </a:rPr>
              <a:t>詐欺</a:t>
            </a:r>
            <a:r>
              <a:rPr lang="ja-JP" altLang="en-US" kern="100" dirty="0">
                <a:solidFill>
                  <a:srgbClr val="FF0000"/>
                </a:solidFill>
                <a:latin typeface="メイリオ" panose="020B0604030504040204" pitchFamily="50" charset="-128"/>
                <a:ea typeface="メイリオ" panose="020B0604030504040204" pitchFamily="50" charset="-128"/>
                <a:cs typeface="Times New Roman" panose="02020603050405020304" pitchFamily="18" charset="0"/>
              </a:rPr>
              <a:t>」</a:t>
            </a:r>
            <a:r>
              <a:rPr lang="ja-JP" altLang="ja-JP" kern="100" dirty="0">
                <a:latin typeface="メイリオ" panose="020B0604030504040204" pitchFamily="50" charset="-128"/>
                <a:ea typeface="メイリオ" panose="020B0604030504040204" pitchFamily="50" charset="-128"/>
                <a:cs typeface="Times New Roman" panose="02020603050405020304" pitchFamily="18" charset="0"/>
              </a:rPr>
              <a:t>です。</a:t>
            </a:r>
            <a:endParaRPr lang="en-US" altLang="ja-JP" kern="100" dirty="0">
              <a:latin typeface="メイリオ" panose="020B0604030504040204" pitchFamily="50" charset="-128"/>
              <a:ea typeface="メイリオ" panose="020B0604030504040204" pitchFamily="50" charset="-128"/>
              <a:cs typeface="Times New Roman" panose="02020603050405020304" pitchFamily="18" charset="0"/>
            </a:endParaRPr>
          </a:p>
          <a:p>
            <a:pPr indent="133350" algn="just">
              <a:lnSpc>
                <a:spcPts val="2400"/>
              </a:lnSpc>
              <a:spcAft>
                <a:spcPts val="0"/>
              </a:spcAft>
            </a:pPr>
            <a:r>
              <a:rPr lang="ja-JP" altLang="en-US" kern="100" dirty="0">
                <a:latin typeface="メイリオ" panose="020B0604030504040204" pitchFamily="50" charset="-128"/>
                <a:ea typeface="メイリオ" panose="020B0604030504040204" pitchFamily="50" charset="-128"/>
                <a:cs typeface="Times New Roman" panose="02020603050405020304" pitchFamily="18" charset="0"/>
              </a:rPr>
              <a:t>●</a:t>
            </a:r>
            <a:r>
              <a:rPr lang="ja-JP" altLang="ja-JP" kern="100" dirty="0">
                <a:latin typeface="メイリオ" panose="020B0604030504040204" pitchFamily="50" charset="-128"/>
                <a:ea typeface="メイリオ" panose="020B0604030504040204" pitchFamily="50" charset="-128"/>
                <a:cs typeface="Times New Roman" panose="02020603050405020304" pitchFamily="18" charset="0"/>
              </a:rPr>
              <a:t>郵便局から警察に直接電話を繋ぐことはありません。</a:t>
            </a:r>
            <a:endParaRPr lang="en-US" altLang="ja-JP" kern="100" dirty="0">
              <a:latin typeface="メイリオ" panose="020B0604030504040204" pitchFamily="50" charset="-128"/>
              <a:ea typeface="メイリオ" panose="020B0604030504040204" pitchFamily="50" charset="-128"/>
              <a:cs typeface="Times New Roman" panose="02020603050405020304" pitchFamily="18" charset="0"/>
            </a:endParaRPr>
          </a:p>
          <a:p>
            <a:pPr indent="133350" algn="just">
              <a:lnSpc>
                <a:spcPts val="2400"/>
              </a:lnSpc>
              <a:spcAft>
                <a:spcPts val="0"/>
              </a:spcAft>
            </a:pPr>
            <a:r>
              <a:rPr lang="ja-JP" altLang="en-US" kern="100" dirty="0">
                <a:latin typeface="メイリオ" panose="020B0604030504040204" pitchFamily="50" charset="-128"/>
                <a:ea typeface="メイリオ" panose="020B0604030504040204" pitchFamily="50" charset="-128"/>
                <a:cs typeface="Times New Roman" panose="02020603050405020304" pitchFamily="18" charset="0"/>
              </a:rPr>
              <a:t>●</a:t>
            </a:r>
            <a:r>
              <a:rPr lang="ja-JP" altLang="ja-JP" kern="100" dirty="0">
                <a:latin typeface="メイリオ" panose="020B0604030504040204" pitchFamily="50" charset="-128"/>
                <a:ea typeface="メイリオ" panose="020B0604030504040204" pitchFamily="50" charset="-128"/>
                <a:cs typeface="Times New Roman" panose="02020603050405020304" pitchFamily="18" charset="0"/>
              </a:rPr>
              <a:t>確認のためといわれても「住所、氏名、生年月日」等の</a:t>
            </a:r>
            <a:r>
              <a:rPr lang="ja-JP" altLang="en-US" kern="100" dirty="0">
                <a:latin typeface="メイリオ" panose="020B0604030504040204" pitchFamily="50" charset="-128"/>
                <a:ea typeface="メイリオ" panose="020B0604030504040204" pitchFamily="50" charset="-128"/>
                <a:cs typeface="Times New Roman" panose="02020603050405020304" pitchFamily="18" charset="0"/>
              </a:rPr>
              <a:t>　</a:t>
            </a:r>
            <a:endParaRPr lang="en-US" altLang="ja-JP" kern="100" dirty="0">
              <a:latin typeface="メイリオ" panose="020B0604030504040204" pitchFamily="50" charset="-128"/>
              <a:ea typeface="メイリオ" panose="020B0604030504040204" pitchFamily="50" charset="-128"/>
              <a:cs typeface="Times New Roman" panose="02020603050405020304" pitchFamily="18" charset="0"/>
            </a:endParaRPr>
          </a:p>
          <a:p>
            <a:pPr indent="133350" algn="just">
              <a:lnSpc>
                <a:spcPts val="2400"/>
              </a:lnSpc>
              <a:spcAft>
                <a:spcPts val="0"/>
              </a:spcAft>
            </a:pPr>
            <a:r>
              <a:rPr lang="ja-JP" altLang="ja-JP" kern="100" dirty="0">
                <a:solidFill>
                  <a:srgbClr val="FF0000"/>
                </a:solidFill>
                <a:latin typeface="メイリオ" panose="020B0604030504040204" pitchFamily="50" charset="-128"/>
                <a:ea typeface="メイリオ" panose="020B0604030504040204" pitchFamily="50" charset="-128"/>
                <a:cs typeface="Times New Roman" panose="02020603050405020304" pitchFamily="18" charset="0"/>
              </a:rPr>
              <a:t>個人情報を安易に答えない</a:t>
            </a:r>
            <a:r>
              <a:rPr lang="ja-JP" altLang="ja-JP" kern="100" dirty="0">
                <a:latin typeface="メイリオ" panose="020B0604030504040204" pitchFamily="50" charset="-128"/>
                <a:ea typeface="メイリオ" panose="020B0604030504040204" pitchFamily="50" charset="-128"/>
                <a:cs typeface="Times New Roman" panose="02020603050405020304" pitchFamily="18" charset="0"/>
              </a:rPr>
              <a:t>でください。</a:t>
            </a:r>
            <a:endParaRPr lang="en-US" altLang="ja-JP" kern="100" dirty="0">
              <a:latin typeface="メイリオ" panose="020B0604030504040204" pitchFamily="50" charset="-128"/>
              <a:ea typeface="メイリオ" panose="020B0604030504040204" pitchFamily="50" charset="-128"/>
              <a:cs typeface="Times New Roman" panose="02020603050405020304" pitchFamily="18" charset="0"/>
            </a:endParaRPr>
          </a:p>
          <a:p>
            <a:pPr indent="133350" algn="just">
              <a:lnSpc>
                <a:spcPts val="2400"/>
              </a:lnSpc>
              <a:spcAft>
                <a:spcPts val="0"/>
              </a:spcAft>
            </a:pPr>
            <a:r>
              <a:rPr lang="ja-JP" altLang="en-US" kern="100" dirty="0">
                <a:latin typeface="メイリオ" panose="020B0604030504040204" pitchFamily="50" charset="-128"/>
                <a:ea typeface="メイリオ" panose="020B0604030504040204" pitchFamily="50" charset="-128"/>
                <a:cs typeface="Times New Roman" panose="02020603050405020304" pitchFamily="18" charset="0"/>
              </a:rPr>
              <a:t>●</a:t>
            </a:r>
            <a:r>
              <a:rPr lang="ja-JP" altLang="ja-JP" kern="100" dirty="0">
                <a:latin typeface="メイリオ" panose="020B0604030504040204" pitchFamily="50" charset="-128"/>
                <a:ea typeface="メイリオ" panose="020B0604030504040204" pitchFamily="50" charset="-128"/>
                <a:cs typeface="Times New Roman" panose="02020603050405020304" pitchFamily="18" charset="0"/>
              </a:rPr>
              <a:t>＋から始まる</a:t>
            </a:r>
            <a:r>
              <a:rPr lang="ja-JP" altLang="ja-JP" kern="100" dirty="0">
                <a:solidFill>
                  <a:srgbClr val="FF0000"/>
                </a:solidFill>
                <a:latin typeface="メイリオ" panose="020B0604030504040204" pitchFamily="50" charset="-128"/>
                <a:ea typeface="メイリオ" panose="020B0604030504040204" pitchFamily="50" charset="-128"/>
                <a:cs typeface="Times New Roman" panose="02020603050405020304" pitchFamily="18" charset="0"/>
              </a:rPr>
              <a:t>国際電話番号は詐欺を疑って</a:t>
            </a:r>
            <a:r>
              <a:rPr lang="ja-JP" altLang="ja-JP" kern="100" dirty="0">
                <a:latin typeface="メイリオ" panose="020B0604030504040204" pitchFamily="50" charset="-128"/>
                <a:ea typeface="メイリオ" panose="020B0604030504040204" pitchFamily="50" charset="-128"/>
                <a:cs typeface="Times New Roman" panose="02020603050405020304" pitchFamily="18" charset="0"/>
              </a:rPr>
              <a:t>ください。</a:t>
            </a:r>
            <a:endParaRPr lang="en-US" altLang="ja-JP" kern="100" dirty="0">
              <a:latin typeface="メイリオ" panose="020B0604030504040204" pitchFamily="50" charset="-128"/>
              <a:ea typeface="メイリオ" panose="020B0604030504040204" pitchFamily="50" charset="-128"/>
              <a:cs typeface="Times New Roman" panose="02020603050405020304" pitchFamily="18" charset="0"/>
            </a:endParaRPr>
          </a:p>
          <a:p>
            <a:pPr indent="133350" algn="just">
              <a:lnSpc>
                <a:spcPts val="2400"/>
              </a:lnSpc>
              <a:spcAft>
                <a:spcPts val="0"/>
              </a:spcAft>
            </a:pPr>
            <a:r>
              <a:rPr lang="ja-JP" altLang="en-US" kern="100" dirty="0">
                <a:latin typeface="メイリオ" panose="020B0604030504040204" pitchFamily="50" charset="-128"/>
                <a:ea typeface="メイリオ" panose="020B0604030504040204" pitchFamily="50" charset="-128"/>
                <a:cs typeface="Times New Roman" panose="02020603050405020304" pitchFamily="18" charset="0"/>
              </a:rPr>
              <a:t>●</a:t>
            </a:r>
            <a:r>
              <a:rPr lang="ja-JP" altLang="ja-JP" kern="100" dirty="0">
                <a:latin typeface="メイリオ" panose="020B0604030504040204" pitchFamily="50" charset="-128"/>
                <a:ea typeface="メイリオ" panose="020B0604030504040204" pitchFamily="50" charset="-128"/>
                <a:cs typeface="Times New Roman" panose="02020603050405020304" pitchFamily="18" charset="0"/>
              </a:rPr>
              <a:t>電話でお金の話が出たら詐欺を疑</a:t>
            </a:r>
            <a:r>
              <a:rPr lang="ja-JP" altLang="en-US" kern="100" dirty="0">
                <a:latin typeface="メイリオ" panose="020B0604030504040204" pitchFamily="50" charset="-128"/>
                <a:ea typeface="メイリオ" panose="020B0604030504040204" pitchFamily="50" charset="-128"/>
                <a:cs typeface="Times New Roman" panose="02020603050405020304" pitchFamily="18" charset="0"/>
              </a:rPr>
              <a:t>い</a:t>
            </a:r>
            <a:r>
              <a:rPr lang="ja-JP" altLang="ja-JP" kern="100" dirty="0">
                <a:latin typeface="メイリオ" panose="020B0604030504040204" pitchFamily="50" charset="-128"/>
                <a:ea typeface="メイリオ" panose="020B0604030504040204" pitchFamily="50" charset="-128"/>
                <a:cs typeface="Times New Roman" panose="02020603050405020304" pitchFamily="18" charset="0"/>
              </a:rPr>
              <a:t>、</a:t>
            </a:r>
            <a:r>
              <a:rPr lang="ja-JP" altLang="ja-JP" kern="100" dirty="0">
                <a:solidFill>
                  <a:srgbClr val="FF0000"/>
                </a:solidFill>
                <a:latin typeface="メイリオ" panose="020B0604030504040204" pitchFamily="50" charset="-128"/>
                <a:ea typeface="メイリオ" panose="020B0604030504040204" pitchFamily="50" charset="-128"/>
                <a:cs typeface="Times New Roman" panose="02020603050405020304" pitchFamily="18" charset="0"/>
              </a:rPr>
              <a:t>家族、警察に相談</a:t>
            </a:r>
            <a:r>
              <a:rPr lang="ja-JP" altLang="en-US" kern="100" dirty="0">
                <a:solidFill>
                  <a:srgbClr val="FF0000"/>
                </a:solidFill>
                <a:latin typeface="メイリオ" panose="020B0604030504040204" pitchFamily="50" charset="-128"/>
                <a:ea typeface="メイリオ" panose="020B0604030504040204" pitchFamily="50" charset="-128"/>
                <a:cs typeface="Times New Roman" panose="02020603050405020304" pitchFamily="18" charset="0"/>
              </a:rPr>
              <a:t>　</a:t>
            </a:r>
            <a:endParaRPr lang="en-US" altLang="ja-JP" kern="100" dirty="0">
              <a:solidFill>
                <a:srgbClr val="FF0000"/>
              </a:solidFill>
              <a:latin typeface="メイリオ" panose="020B0604030504040204" pitchFamily="50" charset="-128"/>
              <a:ea typeface="メイリオ" panose="020B0604030504040204" pitchFamily="50" charset="-128"/>
              <a:cs typeface="Times New Roman" panose="02020603050405020304" pitchFamily="18" charset="0"/>
            </a:endParaRPr>
          </a:p>
          <a:p>
            <a:pPr indent="133350" algn="just">
              <a:lnSpc>
                <a:spcPts val="2400"/>
              </a:lnSpc>
              <a:spcAft>
                <a:spcPts val="0"/>
              </a:spcAft>
            </a:pPr>
            <a:r>
              <a:rPr lang="ja-JP" altLang="ja-JP" kern="100" dirty="0">
                <a:latin typeface="メイリオ" panose="020B0604030504040204" pitchFamily="50" charset="-128"/>
                <a:ea typeface="メイリオ" panose="020B0604030504040204" pitchFamily="50" charset="-128"/>
                <a:cs typeface="Times New Roman" panose="02020603050405020304" pitchFamily="18" charset="0"/>
              </a:rPr>
              <a:t>してください。</a:t>
            </a:r>
            <a:r>
              <a:rPr lang="en-US" altLang="ja-JP" dirty="0">
                <a:latin typeface="メイリオ" panose="020B0604030504040204" pitchFamily="50" charset="-128"/>
                <a:ea typeface="メイリオ" panose="020B0604030504040204" pitchFamily="50" charset="-128"/>
              </a:rPr>
              <a:t> </a:t>
            </a:r>
            <a:r>
              <a:rPr lang="ja-JP" altLang="en-US" dirty="0">
                <a:latin typeface="メイリオ" panose="020B0604030504040204" pitchFamily="50" charset="-128"/>
                <a:ea typeface="メイリオ" panose="020B0604030504040204" pitchFamily="50" charset="-128"/>
              </a:rPr>
              <a:t>　　</a:t>
            </a:r>
            <a:endParaRPr lang="ja-JP" altLang="ja-JP" kern="100" dirty="0">
              <a:effectLst/>
              <a:latin typeface="メイリオ" panose="020B0604030504040204" pitchFamily="50" charset="-128"/>
              <a:ea typeface="メイリオ" panose="020B0604030504040204" pitchFamily="50" charset="-128"/>
              <a:cs typeface="Times New Roman" panose="02020603050405020304" pitchFamily="18" charset="0"/>
            </a:endParaRPr>
          </a:p>
        </p:txBody>
      </p:sp>
      <p:sp>
        <p:nvSpPr>
          <p:cNvPr id="18" name="テキスト ボックス 17">
            <a:extLst>
              <a:ext uri="{FF2B5EF4-FFF2-40B4-BE49-F238E27FC236}">
                <a16:creationId xmlns:a16="http://schemas.microsoft.com/office/drawing/2014/main" id="{AE82EBB5-8C8F-4E5E-8635-A9EE4BC45D94}"/>
              </a:ext>
            </a:extLst>
          </p:cNvPr>
          <p:cNvSpPr txBox="1"/>
          <p:nvPr/>
        </p:nvSpPr>
        <p:spPr>
          <a:xfrm>
            <a:off x="183212" y="1387172"/>
            <a:ext cx="6558155" cy="1116493"/>
          </a:xfrm>
          <a:prstGeom prst="roundRect">
            <a:avLst/>
          </a:prstGeom>
          <a:solidFill>
            <a:srgbClr val="FF0000"/>
          </a:solidFill>
        </p:spPr>
        <p:txBody>
          <a:bodyPr wrap="square" rtlCol="0">
            <a:spAutoFit/>
          </a:bodyPr>
          <a:lstStyle/>
          <a:p>
            <a:endParaRPr kumimoji="1" lang="ja-JP" altLang="en-US" dirty="0"/>
          </a:p>
        </p:txBody>
      </p:sp>
      <p:grpSp>
        <p:nvGrpSpPr>
          <p:cNvPr id="19" name="グループ化 18">
            <a:extLst>
              <a:ext uri="{FF2B5EF4-FFF2-40B4-BE49-F238E27FC236}">
                <a16:creationId xmlns:a16="http://schemas.microsoft.com/office/drawing/2014/main" id="{B6AF9BCB-43A1-416A-99ED-585408D8FCB3}"/>
              </a:ext>
            </a:extLst>
          </p:cNvPr>
          <p:cNvGrpSpPr/>
          <p:nvPr/>
        </p:nvGrpSpPr>
        <p:grpSpPr>
          <a:xfrm>
            <a:off x="1482164" y="1419460"/>
            <a:ext cx="12097537" cy="1127593"/>
            <a:chOff x="-11734267" y="4128809"/>
            <a:chExt cx="10334521" cy="955841"/>
          </a:xfrm>
        </p:grpSpPr>
        <p:sp>
          <p:nvSpPr>
            <p:cNvPr id="48" name="正方形/長方形 47">
              <a:extLst>
                <a:ext uri="{FF2B5EF4-FFF2-40B4-BE49-F238E27FC236}">
                  <a16:creationId xmlns:a16="http://schemas.microsoft.com/office/drawing/2014/main" id="{F1BC7667-6503-442F-9A9C-2598A757166D}"/>
                </a:ext>
              </a:extLst>
            </p:cNvPr>
            <p:cNvSpPr/>
            <p:nvPr/>
          </p:nvSpPr>
          <p:spPr>
            <a:xfrm>
              <a:off x="-11734267" y="4171510"/>
              <a:ext cx="10334521" cy="913140"/>
            </a:xfrm>
            <a:prstGeom prst="rect">
              <a:avLst/>
            </a:prstGeom>
          </p:spPr>
          <p:txBody>
            <a:bodyPr wrap="square">
              <a:spAutoFit/>
            </a:bodyPr>
            <a:lstStyle/>
            <a:p>
              <a:r>
                <a:rPr lang="ja-JP" altLang="en-US" sz="3600" dirty="0">
                  <a:latin typeface="UD デジタル 教科書体 NK-B" panose="02020700000000000000" pitchFamily="18" charset="-128"/>
                  <a:ea typeface="UD デジタル 教科書体 NK-B" panose="02020700000000000000" pitchFamily="18" charset="-128"/>
                </a:rPr>
                <a:t>　郵便局</a:t>
              </a:r>
              <a:r>
                <a:rPr lang="ja-JP" altLang="en-US" sz="2800" dirty="0">
                  <a:latin typeface="UD デジタル 教科書体 NK-B" panose="02020700000000000000" pitchFamily="18" charset="-128"/>
                  <a:ea typeface="UD デジタル 教科書体 NK-B" panose="02020700000000000000" pitchFamily="18" charset="-128"/>
                </a:rPr>
                <a:t>をかたる特殊詐欺の</a:t>
              </a:r>
              <a:endParaRPr lang="en-US" altLang="ja-JP" sz="2800" dirty="0">
                <a:latin typeface="UD デジタル 教科書体 NK-B" panose="02020700000000000000" pitchFamily="18" charset="-128"/>
                <a:ea typeface="UD デジタル 教科書体 NK-B" panose="02020700000000000000" pitchFamily="18" charset="-128"/>
              </a:endParaRPr>
            </a:p>
            <a:p>
              <a:r>
                <a:rPr lang="ja-JP" altLang="en-US" sz="2800" dirty="0">
                  <a:latin typeface="UD デジタル 教科書体 NK-B" panose="02020700000000000000" pitchFamily="18" charset="-128"/>
                  <a:ea typeface="UD デジタル 教科書体 NK-B" panose="02020700000000000000" pitchFamily="18" charset="-128"/>
                </a:rPr>
                <a:t>前兆電話が多発！！</a:t>
              </a:r>
              <a:endParaRPr lang="ja-JP" altLang="en-US" sz="2800" dirty="0"/>
            </a:p>
          </p:txBody>
        </p:sp>
        <p:sp>
          <p:nvSpPr>
            <p:cNvPr id="12" name="正方形/長方形 11">
              <a:extLst>
                <a:ext uri="{FF2B5EF4-FFF2-40B4-BE49-F238E27FC236}">
                  <a16:creationId xmlns:a16="http://schemas.microsoft.com/office/drawing/2014/main" id="{9B2586AF-8FCA-49FC-AA7A-9BA3CA39DC16}"/>
                </a:ext>
              </a:extLst>
            </p:cNvPr>
            <p:cNvSpPr/>
            <p:nvPr/>
          </p:nvSpPr>
          <p:spPr>
            <a:xfrm>
              <a:off x="-11734267" y="4128809"/>
              <a:ext cx="7164715" cy="913140"/>
            </a:xfrm>
            <a:prstGeom prst="rect">
              <a:avLst/>
            </a:prstGeom>
          </p:spPr>
          <p:txBody>
            <a:bodyPr wrap="square">
              <a:spAutoFit/>
            </a:bodyPr>
            <a:lstStyle/>
            <a:p>
              <a:r>
                <a:rPr lang="ja-JP" altLang="en-US" sz="3600" dirty="0">
                  <a:solidFill>
                    <a:schemeClr val="bg1"/>
                  </a:solidFill>
                  <a:latin typeface="UD デジタル 教科書体 NK-B" panose="02020700000000000000" pitchFamily="18" charset="-128"/>
                  <a:ea typeface="UD デジタル 教科書体 NK-B" panose="02020700000000000000" pitchFamily="18" charset="-128"/>
                </a:rPr>
                <a:t>　郵便局</a:t>
              </a:r>
              <a:r>
                <a:rPr lang="ja-JP" altLang="en-US" sz="2800" dirty="0">
                  <a:solidFill>
                    <a:schemeClr val="bg1"/>
                  </a:solidFill>
                  <a:latin typeface="UD デジタル 教科書体 NK-B" panose="02020700000000000000" pitchFamily="18" charset="-128"/>
                  <a:ea typeface="UD デジタル 教科書体 NK-B" panose="02020700000000000000" pitchFamily="18" charset="-128"/>
                </a:rPr>
                <a:t>をかたる特殊詐欺の</a:t>
              </a:r>
              <a:endParaRPr lang="en-US" altLang="ja-JP" sz="2800" dirty="0">
                <a:solidFill>
                  <a:schemeClr val="bg1"/>
                </a:solidFill>
                <a:latin typeface="UD デジタル 教科書体 NK-B" panose="02020700000000000000" pitchFamily="18" charset="-128"/>
                <a:ea typeface="UD デジタル 教科書体 NK-B" panose="02020700000000000000" pitchFamily="18" charset="-128"/>
              </a:endParaRPr>
            </a:p>
            <a:p>
              <a:r>
                <a:rPr lang="ja-JP" altLang="en-US" sz="2800" dirty="0">
                  <a:solidFill>
                    <a:schemeClr val="bg1"/>
                  </a:solidFill>
                  <a:latin typeface="UD デジタル 教科書体 NK-B" panose="02020700000000000000" pitchFamily="18" charset="-128"/>
                  <a:ea typeface="UD デジタル 教科書体 NK-B" panose="02020700000000000000" pitchFamily="18" charset="-128"/>
                </a:rPr>
                <a:t>前兆電話が多発！！</a:t>
              </a:r>
              <a:endParaRPr lang="ja-JP" altLang="en-US" sz="2800" dirty="0">
                <a:solidFill>
                  <a:schemeClr val="bg1"/>
                </a:solidFill>
              </a:endParaRPr>
            </a:p>
          </p:txBody>
        </p:sp>
      </p:grpSp>
      <p:sp>
        <p:nvSpPr>
          <p:cNvPr id="24" name="正方形/長方形 23">
            <a:extLst>
              <a:ext uri="{FF2B5EF4-FFF2-40B4-BE49-F238E27FC236}">
                <a16:creationId xmlns:a16="http://schemas.microsoft.com/office/drawing/2014/main" id="{5079766E-F9F7-4B33-AD72-6D1C879119B5}"/>
              </a:ext>
            </a:extLst>
          </p:cNvPr>
          <p:cNvSpPr/>
          <p:nvPr/>
        </p:nvSpPr>
        <p:spPr>
          <a:xfrm>
            <a:off x="116114" y="2567724"/>
            <a:ext cx="6740877" cy="2352439"/>
          </a:xfrm>
          <a:prstGeom prst="rect">
            <a:avLst/>
          </a:prstGeom>
        </p:spPr>
        <p:txBody>
          <a:bodyPr wrap="square">
            <a:spAutoFit/>
          </a:bodyPr>
          <a:lstStyle/>
          <a:p>
            <a:pPr indent="133350" algn="just">
              <a:lnSpc>
                <a:spcPts val="2200"/>
              </a:lnSpc>
              <a:spcAft>
                <a:spcPts val="0"/>
              </a:spcAft>
            </a:pPr>
            <a:r>
              <a:rPr lang="ja-JP" altLang="en-US" sz="2000" kern="100"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r>
              <a:rPr lang="ja-JP" altLang="ja-JP" sz="2000" kern="100"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郵便局をかたるものから「あなた名義の郵便物を</a:t>
            </a:r>
            <a:endParaRPr lang="en-US" altLang="ja-JP" sz="2000" kern="100"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indent="133350" algn="just">
              <a:lnSpc>
                <a:spcPts val="2200"/>
              </a:lnSpc>
              <a:spcAft>
                <a:spcPts val="0"/>
              </a:spcAft>
            </a:pPr>
            <a:r>
              <a:rPr lang="ja-JP" altLang="ja-JP" sz="2000" kern="100"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預かっている」と電話があり、</a:t>
            </a:r>
          </a:p>
          <a:p>
            <a:pPr indent="133350" algn="just">
              <a:lnSpc>
                <a:spcPts val="2200"/>
              </a:lnSpc>
              <a:spcAft>
                <a:spcPts val="0"/>
              </a:spcAft>
            </a:pPr>
            <a:r>
              <a:rPr lang="ja-JP" altLang="en-US" sz="2000" kern="100" dirty="0">
                <a:ln w="0"/>
                <a:solidFill>
                  <a:schemeClr val="accent6">
                    <a:lumMod val="75000"/>
                  </a:schemeClr>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r>
              <a:rPr lang="ja-JP" altLang="en-US" sz="2000" kern="100" dirty="0">
                <a:ln w="0"/>
                <a:solidFill>
                  <a:srgbClr val="7030A0"/>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a:t>
            </a:r>
            <a:r>
              <a:rPr lang="ja-JP" altLang="ja-JP" sz="2000" kern="100" dirty="0">
                <a:ln w="0"/>
                <a:solidFill>
                  <a:srgbClr val="7030A0"/>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あなた名義の郵便物に違法なものが入っている</a:t>
            </a:r>
            <a:r>
              <a:rPr lang="ja-JP" altLang="en-US" sz="2000" kern="100" dirty="0">
                <a:ln w="0"/>
                <a:solidFill>
                  <a:srgbClr val="7030A0"/>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a:t>
            </a:r>
            <a:endParaRPr lang="ja-JP" altLang="ja-JP" sz="2000" kern="100" dirty="0">
              <a:ln w="0"/>
              <a:solidFill>
                <a:srgbClr val="7030A0"/>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indent="133350" algn="just">
              <a:lnSpc>
                <a:spcPts val="2200"/>
              </a:lnSpc>
              <a:spcAft>
                <a:spcPts val="0"/>
              </a:spcAft>
            </a:pPr>
            <a:r>
              <a:rPr lang="ja-JP" altLang="en-US" sz="2000" kern="100" dirty="0">
                <a:solidFill>
                  <a:srgbClr val="7030A0"/>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r>
              <a:rPr lang="ja-JP" altLang="ja-JP" sz="2000" kern="100" dirty="0">
                <a:solidFill>
                  <a:srgbClr val="7030A0"/>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個人情報が何者かに悪用されている</a:t>
            </a:r>
            <a:r>
              <a:rPr lang="ja-JP" altLang="en-US" sz="2000" kern="100" dirty="0">
                <a:solidFill>
                  <a:srgbClr val="7030A0"/>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a:t>
            </a:r>
            <a:endParaRPr lang="ja-JP" altLang="ja-JP" sz="2000" kern="100" dirty="0">
              <a:solidFill>
                <a:srgbClr val="7030A0"/>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indent="133350" algn="just">
              <a:lnSpc>
                <a:spcPts val="2200"/>
              </a:lnSpc>
              <a:spcAft>
                <a:spcPts val="0"/>
              </a:spcAft>
            </a:pPr>
            <a:r>
              <a:rPr lang="ja-JP" altLang="en-US" sz="2000" kern="100" dirty="0">
                <a:solidFill>
                  <a:srgbClr val="7030A0"/>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　「</a:t>
            </a:r>
            <a:r>
              <a:rPr lang="ja-JP" altLang="ja-JP" sz="2000" kern="100" dirty="0">
                <a:solidFill>
                  <a:srgbClr val="7030A0"/>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警察に被害届を出してください</a:t>
            </a:r>
            <a:r>
              <a:rPr lang="ja-JP" altLang="en-US" sz="2000" kern="100" dirty="0">
                <a:solidFill>
                  <a:srgbClr val="7030A0"/>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a:t>
            </a:r>
            <a:endParaRPr lang="en-US" altLang="ja-JP" sz="2000" kern="100" dirty="0">
              <a:solidFill>
                <a:srgbClr val="7030A0"/>
              </a:solidFill>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indent="133350" algn="just">
              <a:lnSpc>
                <a:spcPts val="2200"/>
              </a:lnSpc>
              <a:spcAft>
                <a:spcPts val="0"/>
              </a:spcAft>
            </a:pPr>
            <a:r>
              <a:rPr lang="ja-JP" altLang="ja-JP" sz="2000" kern="100"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等と告げて個人情報を聞き出したり、警察を名乗るもの</a:t>
            </a:r>
            <a:endParaRPr lang="en-US" altLang="ja-JP" sz="2000" kern="100"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indent="133350" algn="just">
              <a:lnSpc>
                <a:spcPts val="2200"/>
              </a:lnSpc>
              <a:spcAft>
                <a:spcPts val="0"/>
              </a:spcAft>
            </a:pPr>
            <a:r>
              <a:rPr lang="ja-JP" altLang="ja-JP" sz="2000" kern="100"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に電話をかわり、お金をだまし取ろうとする特殊詐欺の</a:t>
            </a:r>
            <a:endParaRPr lang="en-US" altLang="ja-JP" sz="2000" kern="100"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endParaRPr>
          </a:p>
          <a:p>
            <a:pPr indent="133350" algn="just">
              <a:lnSpc>
                <a:spcPts val="2200"/>
              </a:lnSpc>
              <a:spcAft>
                <a:spcPts val="0"/>
              </a:spcAft>
            </a:pPr>
            <a:r>
              <a:rPr lang="ja-JP" altLang="ja-JP" sz="2000" kern="100" dirty="0">
                <a:latin typeface="UD デジタル 教科書体 N-B" panose="02020700000000000000" pitchFamily="17" charset="-128"/>
                <a:ea typeface="UD デジタル 教科書体 N-B" panose="02020700000000000000" pitchFamily="17" charset="-128"/>
                <a:cs typeface="Times New Roman" panose="02020603050405020304" pitchFamily="18" charset="0"/>
              </a:rPr>
              <a:t>前兆電話が多発しています。</a:t>
            </a:r>
          </a:p>
        </p:txBody>
      </p:sp>
      <p:pic>
        <p:nvPicPr>
          <p:cNvPr id="28" name="図 27">
            <a:extLst>
              <a:ext uri="{FF2B5EF4-FFF2-40B4-BE49-F238E27FC236}">
                <a16:creationId xmlns:a16="http://schemas.microsoft.com/office/drawing/2014/main" id="{7205162F-BDE9-4B79-978F-1135D2415535}"/>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82203" y="1468506"/>
            <a:ext cx="1132821" cy="1104601"/>
          </a:xfrm>
          <a:prstGeom prst="rect">
            <a:avLst/>
          </a:prstGeom>
        </p:spPr>
      </p:pic>
      <p:grpSp>
        <p:nvGrpSpPr>
          <p:cNvPr id="32" name="グループ化 31">
            <a:extLst>
              <a:ext uri="{FF2B5EF4-FFF2-40B4-BE49-F238E27FC236}">
                <a16:creationId xmlns:a16="http://schemas.microsoft.com/office/drawing/2014/main" id="{3B80EE50-E2E3-42E3-B32C-B6A9CEFF1156}"/>
              </a:ext>
            </a:extLst>
          </p:cNvPr>
          <p:cNvGrpSpPr/>
          <p:nvPr/>
        </p:nvGrpSpPr>
        <p:grpSpPr>
          <a:xfrm>
            <a:off x="-93142" y="6471497"/>
            <a:ext cx="2996952" cy="594690"/>
            <a:chOff x="-3420502" y="2058234"/>
            <a:chExt cx="2113595" cy="594690"/>
          </a:xfrm>
          <a:solidFill>
            <a:srgbClr val="FFFF00"/>
          </a:solidFill>
        </p:grpSpPr>
        <p:sp>
          <p:nvSpPr>
            <p:cNvPr id="29" name="テキスト ボックス 28">
              <a:extLst>
                <a:ext uri="{FF2B5EF4-FFF2-40B4-BE49-F238E27FC236}">
                  <a16:creationId xmlns:a16="http://schemas.microsoft.com/office/drawing/2014/main" id="{FA7873BB-98CE-481F-8A07-2DB7310E5811}"/>
                </a:ext>
              </a:extLst>
            </p:cNvPr>
            <p:cNvSpPr txBox="1"/>
            <p:nvPr/>
          </p:nvSpPr>
          <p:spPr>
            <a:xfrm rot="10800000">
              <a:off x="-3335908" y="2058234"/>
              <a:ext cx="1623941" cy="525248"/>
            </a:xfrm>
            <a:prstGeom prst="chevron">
              <a:avLst/>
            </a:prstGeom>
            <a:grpFill/>
            <a:ln w="38100">
              <a:solidFill>
                <a:srgbClr val="FF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endParaRPr kumimoji="1" lang="ja-JP" altLang="en-US" dirty="0"/>
            </a:p>
          </p:txBody>
        </p:sp>
        <p:sp>
          <p:nvSpPr>
            <p:cNvPr id="30" name="テキスト ボックス 29">
              <a:extLst>
                <a:ext uri="{FF2B5EF4-FFF2-40B4-BE49-F238E27FC236}">
                  <a16:creationId xmlns:a16="http://schemas.microsoft.com/office/drawing/2014/main" id="{03AF98B6-34CD-42BC-B94D-917E007A9F04}"/>
                </a:ext>
              </a:extLst>
            </p:cNvPr>
            <p:cNvSpPr txBox="1"/>
            <p:nvPr/>
          </p:nvSpPr>
          <p:spPr>
            <a:xfrm>
              <a:off x="-3420502" y="2129704"/>
              <a:ext cx="2113595" cy="523220"/>
            </a:xfrm>
            <a:prstGeom prst="chevron">
              <a:avLst/>
            </a:prstGeom>
            <a:noFill/>
          </p:spPr>
          <p:txBody>
            <a:bodyPr wrap="none" rtlCol="0">
              <a:spAutoFit/>
            </a:bodyPr>
            <a:lstStyle/>
            <a:p>
              <a:r>
                <a:rPr kumimoji="1" lang="ja-JP" altLang="en-US" sz="2000" b="1" dirty="0">
                  <a:solidFill>
                    <a:srgbClr val="FF0000"/>
                  </a:solidFill>
                  <a:latin typeface="メイリオ" panose="020B0604030504040204" pitchFamily="50" charset="-128"/>
                  <a:ea typeface="メイリオ" panose="020B0604030504040204" pitchFamily="50" charset="-128"/>
                </a:rPr>
                <a:t>ここに</a:t>
              </a:r>
              <a:r>
                <a:rPr kumimoji="1" lang="ja-JP" altLang="en-US" sz="2800" b="1" dirty="0">
                  <a:solidFill>
                    <a:srgbClr val="FF0000"/>
                  </a:solidFill>
                  <a:latin typeface="メイリオ" panose="020B0604030504040204" pitchFamily="50" charset="-128"/>
                  <a:ea typeface="メイリオ" panose="020B0604030504040204" pitchFamily="50" charset="-128"/>
                </a:rPr>
                <a:t>注意</a:t>
              </a:r>
              <a:r>
                <a:rPr kumimoji="1" lang="en-US" altLang="ja-JP" sz="2800" b="1" dirty="0">
                  <a:solidFill>
                    <a:srgbClr val="FF0000"/>
                  </a:solidFill>
                  <a:latin typeface="メイリオ" panose="020B0604030504040204" pitchFamily="50" charset="-128"/>
                  <a:ea typeface="メイリオ" panose="020B0604030504040204" pitchFamily="50" charset="-128"/>
                </a:rPr>
                <a:t>!!</a:t>
              </a:r>
              <a:endParaRPr kumimoji="1" lang="ja-JP" altLang="en-US" sz="2000" b="1" dirty="0">
                <a:solidFill>
                  <a:srgbClr val="FF0000"/>
                </a:solidFill>
                <a:latin typeface="メイリオ" panose="020B0604030504040204" pitchFamily="50" charset="-128"/>
                <a:ea typeface="メイリオ" panose="020B0604030504040204" pitchFamily="50" charset="-128"/>
              </a:endParaRPr>
            </a:p>
          </p:txBody>
        </p:sp>
      </p:grpSp>
      <p:pic>
        <p:nvPicPr>
          <p:cNvPr id="6" name="図 5">
            <a:extLst>
              <a:ext uri="{FF2B5EF4-FFF2-40B4-BE49-F238E27FC236}">
                <a16:creationId xmlns:a16="http://schemas.microsoft.com/office/drawing/2014/main" id="{B26C1338-F582-4CE9-9B20-FE3451D40E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19094" y="5085477"/>
            <a:ext cx="958282" cy="786597"/>
          </a:xfrm>
          <a:prstGeom prst="rect">
            <a:avLst/>
          </a:prstGeom>
        </p:spPr>
      </p:pic>
      <p:sp>
        <p:nvSpPr>
          <p:cNvPr id="8" name="正方形/長方形 7">
            <a:extLst>
              <a:ext uri="{FF2B5EF4-FFF2-40B4-BE49-F238E27FC236}">
                <a16:creationId xmlns:a16="http://schemas.microsoft.com/office/drawing/2014/main" id="{B8D7B993-F3E5-4C61-91F8-6C629221848A}"/>
              </a:ext>
            </a:extLst>
          </p:cNvPr>
          <p:cNvSpPr/>
          <p:nvPr/>
        </p:nvSpPr>
        <p:spPr>
          <a:xfrm>
            <a:off x="2155563" y="4953000"/>
            <a:ext cx="3120564" cy="8686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chemeClr val="tx1"/>
                </a:solidFill>
                <a:latin typeface="+mn-ea"/>
              </a:rPr>
              <a:t>カスタマーセンターです。</a:t>
            </a:r>
            <a:endParaRPr lang="en-US" altLang="ja-JP" sz="1400" b="1" dirty="0">
              <a:solidFill>
                <a:schemeClr val="tx1"/>
              </a:solidFill>
              <a:latin typeface="+mn-ea"/>
            </a:endParaRPr>
          </a:p>
          <a:p>
            <a:r>
              <a:rPr kumimoji="1" lang="ja-JP" altLang="en-US" sz="1400" b="1" dirty="0">
                <a:solidFill>
                  <a:schemeClr val="tx1"/>
                </a:solidFill>
                <a:latin typeface="+mn-ea"/>
              </a:rPr>
              <a:t>未届けの荷物があります。内容を</a:t>
            </a:r>
            <a:endParaRPr kumimoji="1" lang="en-US" altLang="ja-JP" sz="1400" b="1" dirty="0">
              <a:solidFill>
                <a:schemeClr val="tx1"/>
              </a:solidFill>
              <a:latin typeface="+mn-ea"/>
            </a:endParaRPr>
          </a:p>
          <a:p>
            <a:r>
              <a:rPr kumimoji="1" lang="ja-JP" altLang="en-US" sz="1400" b="1" dirty="0">
                <a:solidFill>
                  <a:schemeClr val="tx1"/>
                </a:solidFill>
                <a:latin typeface="+mn-ea"/>
              </a:rPr>
              <a:t>確認する場合は「０」を押して・・・</a:t>
            </a:r>
          </a:p>
        </p:txBody>
      </p:sp>
      <p:sp>
        <p:nvSpPr>
          <p:cNvPr id="10" name="吹き出し: 円形 9">
            <a:extLst>
              <a:ext uri="{FF2B5EF4-FFF2-40B4-BE49-F238E27FC236}">
                <a16:creationId xmlns:a16="http://schemas.microsoft.com/office/drawing/2014/main" id="{FB1BD522-57DA-49C0-83A1-001091DC18AB}"/>
              </a:ext>
            </a:extLst>
          </p:cNvPr>
          <p:cNvSpPr/>
          <p:nvPr/>
        </p:nvSpPr>
        <p:spPr>
          <a:xfrm>
            <a:off x="1612153" y="4923101"/>
            <a:ext cx="3473662" cy="1011435"/>
          </a:xfrm>
          <a:prstGeom prst="wedgeEllipseCallout">
            <a:avLst>
              <a:gd name="adj1" fmla="val 58510"/>
              <a:gd name="adj2" fmla="val 20862"/>
            </a:avLst>
          </a:prstGeom>
          <a:noFill/>
          <a:ln>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5116E39-4183-4315-A981-C985E0719B9E}">
  <ds:schemaRefs>
    <ds:schemaRef ds:uri="http://schemas.microsoft.com/sharepoint/v3/contenttype/forms"/>
  </ds:schemaRefs>
</ds:datastoreItem>
</file>

<file path=customXml/itemProps2.xml><?xml version="1.0" encoding="utf-8"?>
<ds:datastoreItem xmlns:ds="http://schemas.openxmlformats.org/officeDocument/2006/customXml" ds:itemID="{BE06C028-CFE0-4667-A403-EDC11777A5A3}">
  <ds:schemaRefs>
    <ds:schemaRef ds:uri="http://purl.org/dc/dcmitype/"/>
    <ds:schemaRef ds:uri="http://schemas.openxmlformats.org/package/2006/metadata/core-properties"/>
    <ds:schemaRef ds:uri="http://schemas.microsoft.com/office/2006/metadata/properties"/>
    <ds:schemaRef ds:uri="http://schemas.microsoft.com/office/2006/documentManagement/types"/>
    <ds:schemaRef ds:uri="http://purl.org/dc/elements/1.1/"/>
    <ds:schemaRef ds:uri="http://www.w3.org/XML/1998/namespace"/>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EE6125B3-FA72-4FAD-8C6D-8D567401F5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12277</TotalTime>
  <Words>257</Words>
  <Application>Microsoft Office PowerPoint</Application>
  <PresentationFormat>A4 210 x 297 mm</PresentationFormat>
  <Paragraphs>30</Paragraphs>
  <Slides>1</Slides>
  <Notes>1</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vt:i4>
      </vt:variant>
    </vt:vector>
  </HeadingPairs>
  <TitlesOfParts>
    <vt:vector size="10" baseType="lpstr">
      <vt:lpstr>UD デジタル 教科書体 NK-B</vt:lpstr>
      <vt:lpstr>UD デジタル 教科書体 N-B</vt:lpstr>
      <vt:lpstr>Arial</vt:lpstr>
      <vt:lpstr>ＭＳ Ｐゴシック</vt:lpstr>
      <vt:lpstr>HGP創英角ﾎﾟｯﾌﾟ体</vt:lpstr>
      <vt:lpstr>UD デジタル 教科書体 NK-R</vt:lpstr>
      <vt:lpstr>Calibri</vt:lpstr>
      <vt:lpstr>メイリオ</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糸魚川　聖子</dc:creator>
  <cp:lastModifiedBy>青木　崇典</cp:lastModifiedBy>
  <cp:revision>934</cp:revision>
  <cp:lastPrinted>2026-07-21T08:56:02Z</cp:lastPrinted>
  <dcterms:created xsi:type="dcterms:W3CDTF">2011-05-06T01:19:37Z</dcterms:created>
  <dcterms:modified xsi:type="dcterms:W3CDTF">2026-08-14T05:40:22Z</dcterms:modified>
</cp:coreProperties>
</file>