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3FC2E6-0C4E-43F3-9652-1D994FA43EDF}" type="doc">
      <dgm:prSet loTypeId="urn:microsoft.com/office/officeart/2005/8/layout/matrix1" loCatId="matrix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kumimoji="1" lang="ja-JP" altLang="en-US"/>
        </a:p>
      </dgm:t>
    </dgm:pt>
    <dgm:pt modelId="{A091952E-C7DC-4D81-8637-64B1E3C7D9CA}">
      <dgm:prSet phldrT="[テキスト]" custT="1"/>
      <dgm:spPr/>
      <dgm:t>
        <a:bodyPr/>
        <a:lstStyle/>
        <a:p>
          <a:r>
            <a:rPr lang="zh-CN" altLang="zh-TW" sz="3200" b="1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不遵守</a:t>
          </a:r>
          <a:r>
            <a:rPr lang="zh-CN" altLang="en-US" sz="3200" b="1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自行车</a:t>
          </a:r>
          <a:r>
            <a:rPr lang="zh-CN" altLang="zh-TW" sz="3200" b="1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交通规则</a:t>
          </a:r>
          <a:r>
            <a:rPr lang="zh-CN" altLang="en-US" sz="3200" b="1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就</a:t>
          </a:r>
          <a:r>
            <a:rPr lang="zh-CN" altLang="zh-TW" sz="3200" b="1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构成交通</a:t>
          </a:r>
          <a:r>
            <a:rPr lang="zh-CN" altLang="en-US" sz="3200" b="1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违章</a:t>
          </a:r>
          <a:r>
            <a:rPr lang="zh-CN" altLang="zh-TW" sz="3200" b="1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。</a:t>
          </a:r>
          <a:endParaRPr lang="ja-JP" altLang="en-US" sz="3200" b="1" dirty="0">
            <a:solidFill>
              <a:schemeClr val="tx1"/>
            </a:solidFill>
            <a:latin typeface="ＭＳ 明朝" panose="02020609040205080304" pitchFamily="17" charset="-128"/>
            <a:ea typeface="ＭＳ 明朝" panose="02020609040205080304" pitchFamily="17" charset="-128"/>
          </a:endParaRPr>
        </a:p>
      </dgm:t>
    </dgm:pt>
    <dgm:pt modelId="{685AE41D-F9B3-4D9D-8A5F-840A9EE6E41E}" type="parTrans" cxnId="{DB117E4F-5A9B-418A-BFA5-9ECD1D2F4153}">
      <dgm:prSet/>
      <dgm:spPr/>
      <dgm:t>
        <a:bodyPr/>
        <a:lstStyle/>
        <a:p>
          <a:endParaRPr lang="ja-JP" altLang="en-US"/>
        </a:p>
      </dgm:t>
    </dgm:pt>
    <dgm:pt modelId="{62C1662D-BCDD-4A59-8674-5D61260B5D18}" type="sibTrans" cxnId="{DB117E4F-5A9B-418A-BFA5-9ECD1D2F4153}">
      <dgm:prSet/>
      <dgm:spPr/>
      <dgm:t>
        <a:bodyPr/>
        <a:lstStyle/>
        <a:p>
          <a:endParaRPr lang="ja-JP" altLang="en-US"/>
        </a:p>
      </dgm:t>
    </dgm:pt>
    <dgm:pt modelId="{F6474665-2E21-4425-A8E0-40897D3C6EC1}">
      <dgm:prSet phldrT="[テキスト]"/>
      <dgm:spPr/>
      <dgm:t>
        <a:bodyPr anchor="t" anchorCtr="1"/>
        <a:lstStyle/>
        <a:p>
          <a:endParaRPr lang="ja-JP" altLang="en-US" dirty="0"/>
        </a:p>
      </dgm:t>
    </dgm:pt>
    <dgm:pt modelId="{1AA53A50-19B6-40A8-A0A3-FAD6057C0A49}" type="parTrans" cxnId="{BA7F3BBA-E0F9-4532-B154-A0C8E30F3A17}">
      <dgm:prSet/>
      <dgm:spPr/>
      <dgm:t>
        <a:bodyPr/>
        <a:lstStyle/>
        <a:p>
          <a:endParaRPr lang="ja-JP" altLang="en-US"/>
        </a:p>
      </dgm:t>
    </dgm:pt>
    <dgm:pt modelId="{9718BBA9-E065-4674-9976-8357FD3AA8B2}" type="sibTrans" cxnId="{BA7F3BBA-E0F9-4532-B154-A0C8E30F3A17}">
      <dgm:prSet/>
      <dgm:spPr/>
      <dgm:t>
        <a:bodyPr/>
        <a:lstStyle/>
        <a:p>
          <a:endParaRPr lang="ja-JP" altLang="en-US"/>
        </a:p>
      </dgm:t>
    </dgm:pt>
    <dgm:pt modelId="{6E4BB5A8-C5D7-4242-AB5F-08117C712215}">
      <dgm:prSet phldrT="[テキスト]"/>
      <dgm:spPr/>
      <dgm:t>
        <a:bodyPr anchor="t" anchorCtr="1"/>
        <a:lstStyle/>
        <a:p>
          <a:endParaRPr lang="ja-JP" altLang="en-US" dirty="0"/>
        </a:p>
      </dgm:t>
    </dgm:pt>
    <dgm:pt modelId="{95F57640-8996-4B0C-BCBA-1CFAC1C10CC8}" type="parTrans" cxnId="{C63CA99F-9F6D-4BB1-BBA6-38A03BD7C4F3}">
      <dgm:prSet/>
      <dgm:spPr/>
      <dgm:t>
        <a:bodyPr/>
        <a:lstStyle/>
        <a:p>
          <a:endParaRPr lang="ja-JP" altLang="en-US"/>
        </a:p>
      </dgm:t>
    </dgm:pt>
    <dgm:pt modelId="{C7301536-D5EF-41FE-93F1-73423CFF69FF}" type="sibTrans" cxnId="{C63CA99F-9F6D-4BB1-BBA6-38A03BD7C4F3}">
      <dgm:prSet/>
      <dgm:spPr/>
      <dgm:t>
        <a:bodyPr/>
        <a:lstStyle/>
        <a:p>
          <a:endParaRPr lang="ja-JP" altLang="en-US"/>
        </a:p>
      </dgm:t>
    </dgm:pt>
    <dgm:pt modelId="{F9AFF929-684B-4A78-B7A9-EDAF47B0A308}">
      <dgm:prSet phldrT="[テキスト]"/>
      <dgm:spPr/>
      <dgm:t>
        <a:bodyPr anchor="b" anchorCtr="1"/>
        <a:lstStyle/>
        <a:p>
          <a:endParaRPr lang="ja-JP" altLang="en-US" dirty="0"/>
        </a:p>
      </dgm:t>
    </dgm:pt>
    <dgm:pt modelId="{05C0510B-F527-4CB5-B791-1D86C6A357DE}" type="parTrans" cxnId="{9B861DB5-7F29-4265-AD74-D66A0C7B1300}">
      <dgm:prSet/>
      <dgm:spPr/>
      <dgm:t>
        <a:bodyPr/>
        <a:lstStyle/>
        <a:p>
          <a:endParaRPr lang="ja-JP" altLang="en-US"/>
        </a:p>
      </dgm:t>
    </dgm:pt>
    <dgm:pt modelId="{FBA06E1F-58C0-4999-A790-B8F0202CD472}" type="sibTrans" cxnId="{9B861DB5-7F29-4265-AD74-D66A0C7B1300}">
      <dgm:prSet/>
      <dgm:spPr/>
      <dgm:t>
        <a:bodyPr/>
        <a:lstStyle/>
        <a:p>
          <a:endParaRPr lang="ja-JP" altLang="en-US"/>
        </a:p>
      </dgm:t>
    </dgm:pt>
    <dgm:pt modelId="{60DD02A9-37D3-45F3-9C3B-6ABE7C9DEF7C}">
      <dgm:prSet phldrT="[テキスト]"/>
      <dgm:spPr/>
      <dgm:t>
        <a:bodyPr anchor="b" anchorCtr="1"/>
        <a:lstStyle/>
        <a:p>
          <a:endParaRPr lang="ja-JP" altLang="en-US" dirty="0"/>
        </a:p>
      </dgm:t>
    </dgm:pt>
    <dgm:pt modelId="{45E6BA00-6BA4-4A2F-9C93-129BDAC9002E}" type="parTrans" cxnId="{C93D4CA9-53EB-4FFF-AD11-2ED93A12B9F8}">
      <dgm:prSet/>
      <dgm:spPr/>
      <dgm:t>
        <a:bodyPr/>
        <a:lstStyle/>
        <a:p>
          <a:endParaRPr lang="ja-JP" altLang="en-US"/>
        </a:p>
      </dgm:t>
    </dgm:pt>
    <dgm:pt modelId="{13480AAD-3368-4D69-819D-FB6A4BDE3D02}" type="sibTrans" cxnId="{C93D4CA9-53EB-4FFF-AD11-2ED93A12B9F8}">
      <dgm:prSet/>
      <dgm:spPr/>
      <dgm:t>
        <a:bodyPr/>
        <a:lstStyle/>
        <a:p>
          <a:endParaRPr lang="ja-JP" altLang="en-US"/>
        </a:p>
      </dgm:t>
    </dgm:pt>
    <dgm:pt modelId="{E2D6F0E0-C3E6-4D18-88FF-7DF8FA5CF306}">
      <dgm:prSet/>
      <dgm:spPr/>
      <dgm:t>
        <a:bodyPr anchor="t" anchorCtr="1"/>
        <a:lstStyle/>
        <a:p>
          <a:endParaRPr lang="ja-JP" altLang="en-US"/>
        </a:p>
      </dgm:t>
    </dgm:pt>
    <dgm:pt modelId="{CEF0EBF2-AAA4-47C3-B1CE-45E82D0D0AEC}" type="parTrans" cxnId="{640DABD9-E49A-40DF-9A42-414B3EEDB1CD}">
      <dgm:prSet/>
      <dgm:spPr/>
      <dgm:t>
        <a:bodyPr/>
        <a:lstStyle/>
        <a:p>
          <a:endParaRPr lang="ja-JP" altLang="en-US"/>
        </a:p>
      </dgm:t>
    </dgm:pt>
    <dgm:pt modelId="{481AE259-BA53-418E-A899-A464170B4FAE}" type="sibTrans" cxnId="{640DABD9-E49A-40DF-9A42-414B3EEDB1CD}">
      <dgm:prSet/>
      <dgm:spPr/>
      <dgm:t>
        <a:bodyPr/>
        <a:lstStyle/>
        <a:p>
          <a:endParaRPr lang="ja-JP" altLang="en-US"/>
        </a:p>
      </dgm:t>
    </dgm:pt>
    <dgm:pt modelId="{D3FA37B4-24C5-4407-92DE-B1B08F2E51EC}">
      <dgm:prSet/>
      <dgm:spPr/>
      <dgm:t>
        <a:bodyPr anchor="t" anchorCtr="1"/>
        <a:lstStyle/>
        <a:p>
          <a:endParaRPr lang="ja-JP" altLang="en-US"/>
        </a:p>
      </dgm:t>
    </dgm:pt>
    <dgm:pt modelId="{590B2C89-68D4-47B4-8983-066E412F13C2}" type="parTrans" cxnId="{C94EA7FC-7D12-4111-8760-E6A85A9DF866}">
      <dgm:prSet/>
      <dgm:spPr/>
      <dgm:t>
        <a:bodyPr/>
        <a:lstStyle/>
        <a:p>
          <a:endParaRPr lang="ja-JP" altLang="en-US"/>
        </a:p>
      </dgm:t>
    </dgm:pt>
    <dgm:pt modelId="{84CEF5F2-51A6-472E-8ABB-B4467E66A604}" type="sibTrans" cxnId="{C94EA7FC-7D12-4111-8760-E6A85A9DF866}">
      <dgm:prSet/>
      <dgm:spPr/>
      <dgm:t>
        <a:bodyPr/>
        <a:lstStyle/>
        <a:p>
          <a:endParaRPr lang="ja-JP" altLang="en-US"/>
        </a:p>
      </dgm:t>
    </dgm:pt>
    <dgm:pt modelId="{F471460E-D81A-4807-A6FF-0C41957A9D1E}">
      <dgm:prSet/>
      <dgm:spPr/>
      <dgm:t>
        <a:bodyPr anchor="t" anchorCtr="1"/>
        <a:lstStyle/>
        <a:p>
          <a:endParaRPr lang="ja-JP" altLang="en-US"/>
        </a:p>
      </dgm:t>
    </dgm:pt>
    <dgm:pt modelId="{60CDC858-59F3-45D2-9DBD-A83BC98E5DD8}" type="parTrans" cxnId="{14D55C97-46F3-4860-938C-113A118BFFE8}">
      <dgm:prSet/>
      <dgm:spPr/>
      <dgm:t>
        <a:bodyPr/>
        <a:lstStyle/>
        <a:p>
          <a:endParaRPr lang="ja-JP" altLang="en-US"/>
        </a:p>
      </dgm:t>
    </dgm:pt>
    <dgm:pt modelId="{815C8164-A423-4B2F-AEAB-5D3D7815C81B}" type="sibTrans" cxnId="{14D55C97-46F3-4860-938C-113A118BFFE8}">
      <dgm:prSet/>
      <dgm:spPr/>
      <dgm:t>
        <a:bodyPr/>
        <a:lstStyle/>
        <a:p>
          <a:endParaRPr lang="ja-JP" altLang="en-US"/>
        </a:p>
      </dgm:t>
    </dgm:pt>
    <dgm:pt modelId="{81F6502B-AB14-481F-9C12-F67525AD6524}" type="pres">
      <dgm:prSet presAssocID="{323FC2E6-0C4E-43F3-9652-1D994FA43EDF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0A68C2A-5EEC-4FD9-BA3C-40FCDC99FAD9}" type="pres">
      <dgm:prSet presAssocID="{323FC2E6-0C4E-43F3-9652-1D994FA43EDF}" presName="matrix" presStyleCnt="0"/>
      <dgm:spPr/>
    </dgm:pt>
    <dgm:pt modelId="{B260BDCC-472B-4607-830F-EEEE4C96E49E}" type="pres">
      <dgm:prSet presAssocID="{323FC2E6-0C4E-43F3-9652-1D994FA43EDF}" presName="tile1" presStyleLbl="node1" presStyleIdx="0" presStyleCnt="4"/>
      <dgm:spPr/>
    </dgm:pt>
    <dgm:pt modelId="{F502C9AC-9AA5-446D-AA11-655AF59BA5FF}" type="pres">
      <dgm:prSet presAssocID="{323FC2E6-0C4E-43F3-9652-1D994FA43ED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F703B11-D2EE-4663-9001-BF5EB2E9E4D7}" type="pres">
      <dgm:prSet presAssocID="{323FC2E6-0C4E-43F3-9652-1D994FA43EDF}" presName="tile2" presStyleLbl="node1" presStyleIdx="1" presStyleCnt="4"/>
      <dgm:spPr/>
    </dgm:pt>
    <dgm:pt modelId="{04DAD0CC-72A2-4676-963B-F872FA00244C}" type="pres">
      <dgm:prSet presAssocID="{323FC2E6-0C4E-43F3-9652-1D994FA43ED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1300C84-1AC1-47A5-AA31-119D51316D76}" type="pres">
      <dgm:prSet presAssocID="{323FC2E6-0C4E-43F3-9652-1D994FA43EDF}" presName="tile3" presStyleLbl="node1" presStyleIdx="2" presStyleCnt="4"/>
      <dgm:spPr/>
    </dgm:pt>
    <dgm:pt modelId="{A3C30103-92AE-4E11-9A0C-FDC8860F57FC}" type="pres">
      <dgm:prSet presAssocID="{323FC2E6-0C4E-43F3-9652-1D994FA43ED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C5B07CC-9F5F-43C1-9BC2-C1F2F08A9446}" type="pres">
      <dgm:prSet presAssocID="{323FC2E6-0C4E-43F3-9652-1D994FA43EDF}" presName="tile4" presStyleLbl="node1" presStyleIdx="3" presStyleCnt="4"/>
      <dgm:spPr/>
    </dgm:pt>
    <dgm:pt modelId="{33E9728B-462E-42A4-AE93-7FF231DAFCE7}" type="pres">
      <dgm:prSet presAssocID="{323FC2E6-0C4E-43F3-9652-1D994FA43ED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B63A935-7262-4F75-9FC8-3939F209B0EC}" type="pres">
      <dgm:prSet presAssocID="{323FC2E6-0C4E-43F3-9652-1D994FA43EDF}" presName="centerTile" presStyleLbl="fgShp" presStyleIdx="0" presStyleCnt="1" custScaleX="211667">
        <dgm:presLayoutVars>
          <dgm:chMax val="0"/>
          <dgm:chPref val="0"/>
        </dgm:presLayoutVars>
      </dgm:prSet>
      <dgm:spPr/>
    </dgm:pt>
  </dgm:ptLst>
  <dgm:cxnLst>
    <dgm:cxn modelId="{BC613E1F-60F6-42FC-B184-10FAB4120B53}" type="presOf" srcId="{60DD02A9-37D3-45F3-9C3B-6ABE7C9DEF7C}" destId="{33E9728B-462E-42A4-AE93-7FF231DAFCE7}" srcOrd="1" destOrd="0" presId="urn:microsoft.com/office/officeart/2005/8/layout/matrix1"/>
    <dgm:cxn modelId="{FB6A0A29-044B-42B0-923E-223EC90DBAB7}" type="presOf" srcId="{D3FA37B4-24C5-4407-92DE-B1B08F2E51EC}" destId="{F502C9AC-9AA5-446D-AA11-655AF59BA5FF}" srcOrd="1" destOrd="2" presId="urn:microsoft.com/office/officeart/2005/8/layout/matrix1"/>
    <dgm:cxn modelId="{494C302A-1E6D-40BE-913E-240F9A65CE81}" type="presOf" srcId="{D3FA37B4-24C5-4407-92DE-B1B08F2E51EC}" destId="{B260BDCC-472B-4607-830F-EEEE4C96E49E}" srcOrd="0" destOrd="2" presId="urn:microsoft.com/office/officeart/2005/8/layout/matrix1"/>
    <dgm:cxn modelId="{10E87D3F-42BC-4146-92CF-48989280B112}" type="presOf" srcId="{323FC2E6-0C4E-43F3-9652-1D994FA43EDF}" destId="{81F6502B-AB14-481F-9C12-F67525AD6524}" srcOrd="0" destOrd="0" presId="urn:microsoft.com/office/officeart/2005/8/layout/matrix1"/>
    <dgm:cxn modelId="{1E3AAE64-A3E0-4902-9F36-8A91F79DDAAB}" type="presOf" srcId="{E2D6F0E0-C3E6-4D18-88FF-7DF8FA5CF306}" destId="{B260BDCC-472B-4607-830F-EEEE4C96E49E}" srcOrd="0" destOrd="1" presId="urn:microsoft.com/office/officeart/2005/8/layout/matrix1"/>
    <dgm:cxn modelId="{ECFDCF48-2E65-4555-B5BF-C6C8E5293C60}" type="presOf" srcId="{E2D6F0E0-C3E6-4D18-88FF-7DF8FA5CF306}" destId="{F502C9AC-9AA5-446D-AA11-655AF59BA5FF}" srcOrd="1" destOrd="1" presId="urn:microsoft.com/office/officeart/2005/8/layout/matrix1"/>
    <dgm:cxn modelId="{D0131D6A-CA63-4AC2-9F5E-E632C9573618}" type="presOf" srcId="{60DD02A9-37D3-45F3-9C3B-6ABE7C9DEF7C}" destId="{EC5B07CC-9F5F-43C1-9BC2-C1F2F08A9446}" srcOrd="0" destOrd="0" presId="urn:microsoft.com/office/officeart/2005/8/layout/matrix1"/>
    <dgm:cxn modelId="{DB117E4F-5A9B-418A-BFA5-9ECD1D2F4153}" srcId="{323FC2E6-0C4E-43F3-9652-1D994FA43EDF}" destId="{A091952E-C7DC-4D81-8637-64B1E3C7D9CA}" srcOrd="0" destOrd="0" parTransId="{685AE41D-F9B3-4D9D-8A5F-840A9EE6E41E}" sibTransId="{62C1662D-BCDD-4A59-8674-5D61260B5D18}"/>
    <dgm:cxn modelId="{630A3774-F6FD-40D5-B6A6-D8FEB5B61188}" type="presOf" srcId="{6E4BB5A8-C5D7-4242-AB5F-08117C712215}" destId="{04DAD0CC-72A2-4676-963B-F872FA00244C}" srcOrd="1" destOrd="0" presId="urn:microsoft.com/office/officeart/2005/8/layout/matrix1"/>
    <dgm:cxn modelId="{4601308B-20AA-4B75-BF9C-F3C1A5A14191}" type="presOf" srcId="{F471460E-D81A-4807-A6FF-0C41957A9D1E}" destId="{F502C9AC-9AA5-446D-AA11-655AF59BA5FF}" srcOrd="1" destOrd="3" presId="urn:microsoft.com/office/officeart/2005/8/layout/matrix1"/>
    <dgm:cxn modelId="{45C9D78F-2A69-45A5-8803-735344229A27}" type="presOf" srcId="{F471460E-D81A-4807-A6FF-0C41957A9D1E}" destId="{B260BDCC-472B-4607-830F-EEEE4C96E49E}" srcOrd="0" destOrd="3" presId="urn:microsoft.com/office/officeart/2005/8/layout/matrix1"/>
    <dgm:cxn modelId="{8996DF8F-11D4-4EF6-9661-607367F2EE4F}" type="presOf" srcId="{A091952E-C7DC-4D81-8637-64B1E3C7D9CA}" destId="{EB63A935-7262-4F75-9FC8-3939F209B0EC}" srcOrd="0" destOrd="0" presId="urn:microsoft.com/office/officeart/2005/8/layout/matrix1"/>
    <dgm:cxn modelId="{14D55C97-46F3-4860-938C-113A118BFFE8}" srcId="{F6474665-2E21-4425-A8E0-40897D3C6EC1}" destId="{F471460E-D81A-4807-A6FF-0C41957A9D1E}" srcOrd="2" destOrd="0" parTransId="{60CDC858-59F3-45D2-9DBD-A83BC98E5DD8}" sibTransId="{815C8164-A423-4B2F-AEAB-5D3D7815C81B}"/>
    <dgm:cxn modelId="{C63CA99F-9F6D-4BB1-BBA6-38A03BD7C4F3}" srcId="{A091952E-C7DC-4D81-8637-64B1E3C7D9CA}" destId="{6E4BB5A8-C5D7-4242-AB5F-08117C712215}" srcOrd="1" destOrd="0" parTransId="{95F57640-8996-4B0C-BCBA-1CFAC1C10CC8}" sibTransId="{C7301536-D5EF-41FE-93F1-73423CFF69FF}"/>
    <dgm:cxn modelId="{72E5F8A0-1C8C-4DA7-A2E7-D613B5214E8A}" type="presOf" srcId="{F9AFF929-684B-4A78-B7A9-EDAF47B0A308}" destId="{A3C30103-92AE-4E11-9A0C-FDC8860F57FC}" srcOrd="1" destOrd="0" presId="urn:microsoft.com/office/officeart/2005/8/layout/matrix1"/>
    <dgm:cxn modelId="{C93D4CA9-53EB-4FFF-AD11-2ED93A12B9F8}" srcId="{A091952E-C7DC-4D81-8637-64B1E3C7D9CA}" destId="{60DD02A9-37D3-45F3-9C3B-6ABE7C9DEF7C}" srcOrd="3" destOrd="0" parTransId="{45E6BA00-6BA4-4A2F-9C93-129BDAC9002E}" sibTransId="{13480AAD-3368-4D69-819D-FB6A4BDE3D02}"/>
    <dgm:cxn modelId="{9B861DB5-7F29-4265-AD74-D66A0C7B1300}" srcId="{A091952E-C7DC-4D81-8637-64B1E3C7D9CA}" destId="{F9AFF929-684B-4A78-B7A9-EDAF47B0A308}" srcOrd="2" destOrd="0" parTransId="{05C0510B-F527-4CB5-B791-1D86C6A357DE}" sibTransId="{FBA06E1F-58C0-4999-A790-B8F0202CD472}"/>
    <dgm:cxn modelId="{BA7F3BBA-E0F9-4532-B154-A0C8E30F3A17}" srcId="{A091952E-C7DC-4D81-8637-64B1E3C7D9CA}" destId="{F6474665-2E21-4425-A8E0-40897D3C6EC1}" srcOrd="0" destOrd="0" parTransId="{1AA53A50-19B6-40A8-A0A3-FAD6057C0A49}" sibTransId="{9718BBA9-E065-4674-9976-8357FD3AA8B2}"/>
    <dgm:cxn modelId="{8906CAD4-65F7-42CE-A8E9-3419F4C298E4}" type="presOf" srcId="{6E4BB5A8-C5D7-4242-AB5F-08117C712215}" destId="{FF703B11-D2EE-4663-9001-BF5EB2E9E4D7}" srcOrd="0" destOrd="0" presId="urn:microsoft.com/office/officeart/2005/8/layout/matrix1"/>
    <dgm:cxn modelId="{640DABD9-E49A-40DF-9A42-414B3EEDB1CD}" srcId="{F6474665-2E21-4425-A8E0-40897D3C6EC1}" destId="{E2D6F0E0-C3E6-4D18-88FF-7DF8FA5CF306}" srcOrd="0" destOrd="0" parTransId="{CEF0EBF2-AAA4-47C3-B1CE-45E82D0D0AEC}" sibTransId="{481AE259-BA53-418E-A899-A464170B4FAE}"/>
    <dgm:cxn modelId="{815F68DC-A6EA-434D-BA35-DAF442F33974}" type="presOf" srcId="{F6474665-2E21-4425-A8E0-40897D3C6EC1}" destId="{B260BDCC-472B-4607-830F-EEEE4C96E49E}" srcOrd="0" destOrd="0" presId="urn:microsoft.com/office/officeart/2005/8/layout/matrix1"/>
    <dgm:cxn modelId="{DB07DEF1-BF65-4624-BED4-680E7D5DDA93}" type="presOf" srcId="{F9AFF929-684B-4A78-B7A9-EDAF47B0A308}" destId="{41300C84-1AC1-47A5-AA31-119D51316D76}" srcOrd="0" destOrd="0" presId="urn:microsoft.com/office/officeart/2005/8/layout/matrix1"/>
    <dgm:cxn modelId="{EECE99F7-F549-4823-A664-26EB6AB007A8}" type="presOf" srcId="{F6474665-2E21-4425-A8E0-40897D3C6EC1}" destId="{F502C9AC-9AA5-446D-AA11-655AF59BA5FF}" srcOrd="1" destOrd="0" presId="urn:microsoft.com/office/officeart/2005/8/layout/matrix1"/>
    <dgm:cxn modelId="{C94EA7FC-7D12-4111-8760-E6A85A9DF866}" srcId="{F6474665-2E21-4425-A8E0-40897D3C6EC1}" destId="{D3FA37B4-24C5-4407-92DE-B1B08F2E51EC}" srcOrd="1" destOrd="0" parTransId="{590B2C89-68D4-47B4-8983-066E412F13C2}" sibTransId="{84CEF5F2-51A6-472E-8ABB-B4467E66A604}"/>
    <dgm:cxn modelId="{3D518CCD-D514-450F-8874-3AF301D97363}" type="presParOf" srcId="{81F6502B-AB14-481F-9C12-F67525AD6524}" destId="{50A68C2A-5EEC-4FD9-BA3C-40FCDC99FAD9}" srcOrd="0" destOrd="0" presId="urn:microsoft.com/office/officeart/2005/8/layout/matrix1"/>
    <dgm:cxn modelId="{F1E27727-7ED7-4F2A-B4F2-F7ED6F8F0BA9}" type="presParOf" srcId="{50A68C2A-5EEC-4FD9-BA3C-40FCDC99FAD9}" destId="{B260BDCC-472B-4607-830F-EEEE4C96E49E}" srcOrd="0" destOrd="0" presId="urn:microsoft.com/office/officeart/2005/8/layout/matrix1"/>
    <dgm:cxn modelId="{023923ED-0389-427D-A1BF-9E1142EF188F}" type="presParOf" srcId="{50A68C2A-5EEC-4FD9-BA3C-40FCDC99FAD9}" destId="{F502C9AC-9AA5-446D-AA11-655AF59BA5FF}" srcOrd="1" destOrd="0" presId="urn:microsoft.com/office/officeart/2005/8/layout/matrix1"/>
    <dgm:cxn modelId="{2E89A507-14DB-4AFC-AC59-022846C4A467}" type="presParOf" srcId="{50A68C2A-5EEC-4FD9-BA3C-40FCDC99FAD9}" destId="{FF703B11-D2EE-4663-9001-BF5EB2E9E4D7}" srcOrd="2" destOrd="0" presId="urn:microsoft.com/office/officeart/2005/8/layout/matrix1"/>
    <dgm:cxn modelId="{30052110-D4C1-43D9-B3A4-3B993FB66C71}" type="presParOf" srcId="{50A68C2A-5EEC-4FD9-BA3C-40FCDC99FAD9}" destId="{04DAD0CC-72A2-4676-963B-F872FA00244C}" srcOrd="3" destOrd="0" presId="urn:microsoft.com/office/officeart/2005/8/layout/matrix1"/>
    <dgm:cxn modelId="{B28A8C89-82AF-4820-87EC-483143035CB4}" type="presParOf" srcId="{50A68C2A-5EEC-4FD9-BA3C-40FCDC99FAD9}" destId="{41300C84-1AC1-47A5-AA31-119D51316D76}" srcOrd="4" destOrd="0" presId="urn:microsoft.com/office/officeart/2005/8/layout/matrix1"/>
    <dgm:cxn modelId="{DA2F655B-F498-4A44-B392-A1ED65940B00}" type="presParOf" srcId="{50A68C2A-5EEC-4FD9-BA3C-40FCDC99FAD9}" destId="{A3C30103-92AE-4E11-9A0C-FDC8860F57FC}" srcOrd="5" destOrd="0" presId="urn:microsoft.com/office/officeart/2005/8/layout/matrix1"/>
    <dgm:cxn modelId="{EB58F8E4-4FE0-413D-81A2-179A2F7F3320}" type="presParOf" srcId="{50A68C2A-5EEC-4FD9-BA3C-40FCDC99FAD9}" destId="{EC5B07CC-9F5F-43C1-9BC2-C1F2F08A9446}" srcOrd="6" destOrd="0" presId="urn:microsoft.com/office/officeart/2005/8/layout/matrix1"/>
    <dgm:cxn modelId="{5F35CFE5-252A-457F-8A1D-AF23000EC924}" type="presParOf" srcId="{50A68C2A-5EEC-4FD9-BA3C-40FCDC99FAD9}" destId="{33E9728B-462E-42A4-AE93-7FF231DAFCE7}" srcOrd="7" destOrd="0" presId="urn:microsoft.com/office/officeart/2005/8/layout/matrix1"/>
    <dgm:cxn modelId="{400D4D67-085C-4C73-B85E-3586CC61381E}" type="presParOf" srcId="{81F6502B-AB14-481F-9C12-F67525AD6524}" destId="{EB63A935-7262-4F75-9FC8-3939F209B0E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0BDCC-472B-4607-830F-EEEE4C96E49E}">
      <dsp:nvSpPr>
        <dsp:cNvPr id="0" name=""/>
        <dsp:cNvSpPr/>
      </dsp:nvSpPr>
      <dsp:spPr>
        <a:xfrm rot="16200000">
          <a:off x="1262703" y="-1262703"/>
          <a:ext cx="2000454" cy="4525861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ja-JP" alt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ja-JP" alt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ja-JP" altLang="en-US" sz="1200" kern="1200"/>
        </a:p>
      </dsp:txBody>
      <dsp:txXfrm rot="5400000">
        <a:off x="0" y="0"/>
        <a:ext cx="4525861" cy="1500340"/>
      </dsp:txXfrm>
    </dsp:sp>
    <dsp:sp modelId="{FF703B11-D2EE-4663-9001-BF5EB2E9E4D7}">
      <dsp:nvSpPr>
        <dsp:cNvPr id="0" name=""/>
        <dsp:cNvSpPr/>
      </dsp:nvSpPr>
      <dsp:spPr>
        <a:xfrm>
          <a:off x="4525861" y="0"/>
          <a:ext cx="4525861" cy="2000454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</dsp:txBody>
      <dsp:txXfrm>
        <a:off x="4525861" y="0"/>
        <a:ext cx="4525861" cy="1500340"/>
      </dsp:txXfrm>
    </dsp:sp>
    <dsp:sp modelId="{41300C84-1AC1-47A5-AA31-119D51316D76}">
      <dsp:nvSpPr>
        <dsp:cNvPr id="0" name=""/>
        <dsp:cNvSpPr/>
      </dsp:nvSpPr>
      <dsp:spPr>
        <a:xfrm rot="10800000">
          <a:off x="0" y="2000454"/>
          <a:ext cx="4525861" cy="2000454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b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</dsp:txBody>
      <dsp:txXfrm rot="10800000">
        <a:off x="0" y="2500568"/>
        <a:ext cx="4525861" cy="1500340"/>
      </dsp:txXfrm>
    </dsp:sp>
    <dsp:sp modelId="{EC5B07CC-9F5F-43C1-9BC2-C1F2F08A9446}">
      <dsp:nvSpPr>
        <dsp:cNvPr id="0" name=""/>
        <dsp:cNvSpPr/>
      </dsp:nvSpPr>
      <dsp:spPr>
        <a:xfrm rot="5400000">
          <a:off x="5788564" y="737751"/>
          <a:ext cx="2000454" cy="4525861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b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1600" kern="1200" dirty="0"/>
        </a:p>
      </dsp:txBody>
      <dsp:txXfrm rot="-5400000">
        <a:off x="4525861" y="2500568"/>
        <a:ext cx="4525861" cy="1500340"/>
      </dsp:txXfrm>
    </dsp:sp>
    <dsp:sp modelId="{EB63A935-7262-4F75-9FC8-3939F209B0EC}">
      <dsp:nvSpPr>
        <dsp:cNvPr id="0" name=""/>
        <dsp:cNvSpPr/>
      </dsp:nvSpPr>
      <dsp:spPr>
        <a:xfrm>
          <a:off x="1651934" y="1500340"/>
          <a:ext cx="5747852" cy="1000227"/>
        </a:xfrm>
        <a:prstGeom prst="roundRect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zh-TW" sz="3200" b="1" kern="1200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不遵守</a:t>
          </a:r>
          <a:r>
            <a:rPr lang="zh-CN" altLang="en-US" sz="3200" b="1" kern="1200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自行车</a:t>
          </a:r>
          <a:r>
            <a:rPr lang="zh-CN" altLang="zh-TW" sz="3200" b="1" kern="1200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交通规则</a:t>
          </a:r>
          <a:r>
            <a:rPr lang="zh-CN" altLang="en-US" sz="3200" b="1" kern="1200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就</a:t>
          </a:r>
          <a:r>
            <a:rPr lang="zh-CN" altLang="zh-TW" sz="3200" b="1" kern="1200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构成交通</a:t>
          </a:r>
          <a:r>
            <a:rPr lang="zh-CN" altLang="en-US" sz="3200" b="1" kern="1200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违章</a:t>
          </a:r>
          <a:r>
            <a:rPr lang="zh-CN" altLang="zh-TW" sz="3200" b="1" kern="1200" dirty="0">
              <a:solidFill>
                <a:schemeClr val="tx1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rPr>
            <a:t>。</a:t>
          </a:r>
          <a:endParaRPr lang="ja-JP" altLang="en-US" sz="3200" b="1" kern="1200" dirty="0">
            <a:solidFill>
              <a:schemeClr val="tx1"/>
            </a:solidFill>
            <a:latin typeface="ＭＳ 明朝" panose="02020609040205080304" pitchFamily="17" charset="-128"/>
            <a:ea typeface="ＭＳ 明朝" panose="02020609040205080304" pitchFamily="17" charset="-128"/>
          </a:endParaRPr>
        </a:p>
      </dsp:txBody>
      <dsp:txXfrm>
        <a:off x="1700761" y="1549167"/>
        <a:ext cx="5650198" cy="9025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DA5928-DB83-2422-4444-6C5FD63392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883F04C-41BF-8398-DA7A-BFD8422BE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4DA561-6345-84F6-0BFA-25E4E12E3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2D6999-2730-F52B-E50C-63945EA41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DB3E32-B5D0-71F0-6788-77827157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554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9C626B-BBCB-6886-E0D9-051123E63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8243AE5-1959-1040-3011-E5E769158A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E110DA-3284-0084-EDBF-B574013C7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57133C-86D7-EF0F-2AA9-BFD82D69C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818009-8EDB-D54D-003A-CF0A4D0EE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798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5B8BE98-0A71-71E3-6498-18AFD16419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2A6240E-6F2C-959B-605A-2DA1F41590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E2600E-5877-5973-7886-3D9C071C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F5B7A1-2A72-374E-69A5-4CBFA202A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8B027A-FDBF-C09A-5CF5-2A78B157A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4955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3DCDE4-CE22-95C4-1DE4-602A47056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F22753F-16FC-DBA2-83EC-155A8AB41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B3B379-4C8A-D897-608E-E12E4AFCD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62C497-B909-75DE-5109-A512BA2E5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A5AA8D-630F-8622-EA56-8AB33653C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2892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F0B6E7-5EA6-166C-0EEB-153DC548C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825A708-4E9E-8B5A-D4DB-75A73727F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6CBF7D-A708-204A-1F5C-51C04E554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6415D4-5CB2-8B6F-1C40-5E7FB5ED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2CEF16-36FB-D8AB-90EC-DE497E027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268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D4D646-7A3B-C3E5-99C1-11A97786D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9FE4DF-AB58-813A-175F-DA0F29A30B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EE4F74C-88DC-3EA0-D42E-A6F711A923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BCD235-F9F6-B42E-84B1-34AD84426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66050B1-615B-EB9D-A305-C89B8DFDA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617219-BFAC-EFE0-C796-B33A32BDA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592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C01C4A-5B16-5F4B-399D-A19697444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3F50B60-4C33-1C6D-6BBA-629E1AF53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EBB668D-21EB-D2CA-72DD-AAD41604C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8B93DE3-CEAA-ADF6-B761-2EEDF89A8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FA66D8D-1B29-66D7-275C-4CB9A72E95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D2FD0FD-3B24-EF8A-7470-0F5D55C81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CE207CA-8857-6C6E-0F83-963EAF9E3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13FFD10-CA38-1711-1157-4BED2D488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1480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69B417-30AD-38E0-E0C5-E8924ADB0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356615E-EE6F-CE85-2313-1DD7454A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37F14D8-03F5-C3CD-004B-F9AF8AFFF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462D6E-8979-269E-525B-660A22781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246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1171394-7FEB-94B2-5444-8CD606D4C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5827E6A-C89E-62F3-8E54-77A6711BF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149B79-5AC8-82AB-2602-0D2F8C16A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0360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107BC0-A97E-408D-763F-D9D215213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3B8F925-EBD1-3150-62F6-8A88F66D9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7E0DE96-E316-2EA1-954E-9A771B8D9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7C036E-1EB0-6850-83D3-19A81CB7F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C00B78E-FE3F-754B-A42A-F8B737F21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55BC42A-BB88-613D-422F-C6F32DAD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2528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586E72-67D0-2A8F-1DED-D30526517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3EA774A-4DE7-9989-688C-AA563678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5A85316-1AFF-99D3-24B4-236B0B448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8C4232-DA74-7CC0-4CF7-B4691D140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EABA12D-B2A1-72D8-6DDA-AC2EC325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92D51E-9E1B-70C8-28C6-154A1788E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5913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D52822-20D9-C8B6-AE66-E32AC8C01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4F2F0A4-056E-43DC-B4D3-6C3FC30A5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63E473-5B49-9122-148C-2A59B5C104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991CA5-E360-49B5-A82B-426C05242E20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CECC1E-C815-63BA-0075-EDD7E73EE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A4F2DE-0F28-6DE9-312F-B79D24936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9F6F8F-6FE6-4AF1-BF5A-EEE0E767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051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D935C4D-BAF3-4407-8E53-B9D5444D871E}"/>
              </a:ext>
            </a:extLst>
          </p:cNvPr>
          <p:cNvSpPr txBox="1"/>
          <p:nvPr/>
        </p:nvSpPr>
        <p:spPr>
          <a:xfrm>
            <a:off x="1562127" y="5056223"/>
            <a:ext cx="9051722" cy="163449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844073" hangingPunct="0">
              <a:lnSpc>
                <a:spcPts val="1200"/>
              </a:lnSpc>
              <a:defRPr/>
            </a:pPr>
            <a:r>
              <a:rPr kumimoji="0" lang="zh-CN" altLang="zh-TW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在人行道上骑乘自行车属</a:t>
            </a:r>
            <a:r>
              <a:rPr kumimoji="0" lang="zh-CN" altLang="en-US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于</a:t>
            </a:r>
            <a:r>
              <a:rPr kumimoji="0" lang="zh-CN" altLang="zh-TW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违</a:t>
            </a:r>
            <a:r>
              <a:rPr kumimoji="0" lang="zh-CN" altLang="en-US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法</a:t>
            </a:r>
            <a:r>
              <a:rPr kumimoji="0" lang="zh-CN" altLang="zh-TW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行为</a:t>
            </a:r>
            <a:r>
              <a:rPr kumimoji="0" lang="zh-CN" altLang="en-US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。</a:t>
            </a:r>
            <a:endParaRPr lang="en-US" altLang="ja-JP" sz="16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defTabSz="844073" hangingPunct="0">
              <a:lnSpc>
                <a:spcPts val="1200"/>
              </a:lnSpc>
              <a:defRPr/>
            </a:pPr>
            <a:endParaRPr lang="en-US" altLang="zh-CN" sz="16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defTabSz="844073" hangingPunct="0">
              <a:lnSpc>
                <a:spcPts val="1200"/>
              </a:lnSpc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下列</a:t>
            </a:r>
            <a:r>
              <a:rPr lang="ja-JP" altLang="en-US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①～③</a:t>
            </a:r>
            <a:r>
              <a:rPr kumimoji="0" lang="zh-CN" altLang="zh-TW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情形下可行驶于人行道。</a:t>
            </a:r>
            <a:endParaRPr lang="en-US" altLang="ja-JP" sz="16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defTabSz="844073" hangingPunct="0">
              <a:lnSpc>
                <a:spcPts val="1200"/>
              </a:lnSpc>
              <a:defRPr/>
            </a:pPr>
            <a:endParaRPr lang="en-US" altLang="ja-JP" sz="16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defTabSz="844073" hangingPunct="0">
              <a:lnSpc>
                <a:spcPts val="1200"/>
              </a:lnSpc>
              <a:defRPr/>
            </a:pPr>
            <a:r>
              <a:rPr lang="ja-JP" altLang="en-US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①</a:t>
            </a:r>
            <a:r>
              <a:rPr lang="en-US" altLang="ja-JP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 </a:t>
            </a:r>
            <a:r>
              <a:rPr kumimoji="0" lang="zh-CN" altLang="zh-TW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标有可行驶自行车的标志时。</a:t>
            </a:r>
            <a:endParaRPr lang="en-US" altLang="ja-JP" sz="16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defTabSz="844073" hangingPunct="0">
              <a:lnSpc>
                <a:spcPts val="1200"/>
              </a:lnSpc>
              <a:defRPr/>
            </a:pPr>
            <a:endParaRPr lang="en-US" altLang="ja-JP" sz="16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defTabSz="844073" hangingPunct="0">
              <a:lnSpc>
                <a:spcPts val="1200"/>
              </a:lnSpc>
              <a:defRPr/>
            </a:pPr>
            <a:r>
              <a:rPr lang="ja-JP" altLang="en-US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②</a:t>
            </a:r>
            <a:r>
              <a:rPr lang="en-US" altLang="ja-JP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 12</a:t>
            </a:r>
            <a:r>
              <a:rPr kumimoji="0" lang="zh-CN" altLang="zh-TW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岁以下儿童、</a:t>
            </a:r>
            <a:r>
              <a:rPr kumimoji="0" lang="en-US" altLang="zh-TW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70</a:t>
            </a:r>
            <a:r>
              <a:rPr kumimoji="0" lang="zh-CN" altLang="zh-TW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岁以上长者以及</a:t>
            </a:r>
            <a:r>
              <a:rPr kumimoji="0" lang="zh-CN" altLang="en-US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肢体残疾</a:t>
            </a:r>
            <a:r>
              <a:rPr kumimoji="0" lang="zh-CN" altLang="zh-TW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人士。</a:t>
            </a:r>
            <a:endParaRPr lang="en-US" altLang="ja-JP" sz="16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defTabSz="844073" hangingPunct="0">
              <a:lnSpc>
                <a:spcPts val="1200"/>
              </a:lnSpc>
              <a:defRPr/>
            </a:pPr>
            <a:endParaRPr lang="en-US" altLang="ja-JP" sz="16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defTabSz="844073" hangingPunct="0">
              <a:lnSpc>
                <a:spcPts val="1200"/>
              </a:lnSpc>
              <a:defRPr/>
            </a:pPr>
            <a:r>
              <a:rPr lang="ja-JP" altLang="en-US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③</a:t>
            </a:r>
            <a:r>
              <a:rPr lang="en-US" altLang="ja-JP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 </a:t>
            </a:r>
            <a:r>
              <a:rPr kumimoji="0" lang="zh-CN" altLang="zh-TW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车道</a:t>
            </a:r>
            <a:r>
              <a:rPr kumimoji="0" lang="zh-CN" altLang="en-US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上</a:t>
            </a:r>
            <a:r>
              <a:rPr lang="zh-CN" altLang="en-US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行驶</a:t>
            </a:r>
            <a:r>
              <a:rPr kumimoji="0" lang="zh-CN" altLang="zh-TW" sz="1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的车辆众多时、道路狭窄时。</a:t>
            </a:r>
            <a:endParaRPr lang="ja-JP" altLang="en-US" sz="1600" b="1" dirty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89A3D076-004B-47AB-AEBD-85CCBB9D61ED}"/>
              </a:ext>
            </a:extLst>
          </p:cNvPr>
          <p:cNvGraphicFramePr/>
          <p:nvPr/>
        </p:nvGraphicFramePr>
        <p:xfrm>
          <a:off x="1570139" y="1041641"/>
          <a:ext cx="9051722" cy="4000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10E276B-856F-426E-94CF-54E8032B33D5}"/>
              </a:ext>
            </a:extLst>
          </p:cNvPr>
          <p:cNvSpPr txBox="1"/>
          <p:nvPr/>
        </p:nvSpPr>
        <p:spPr>
          <a:xfrm>
            <a:off x="3471855" y="1214475"/>
            <a:ext cx="2778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>
              <a:defRPr/>
            </a:pPr>
            <a:r>
              <a:rPr kumimoji="0" lang="zh-CN" altLang="zh-TW" sz="24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一边使用手机，</a:t>
            </a:r>
            <a:endParaRPr kumimoji="0" lang="en-US" altLang="zh-CN" sz="24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defTabSz="844073" hangingPunct="0">
              <a:defRPr/>
            </a:pPr>
            <a:r>
              <a:rPr kumimoji="0" lang="zh-CN" altLang="zh-TW" sz="24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一边骑乘自行车</a:t>
            </a:r>
            <a:endParaRPr kumimoji="0" lang="en-US" altLang="zh-CN" sz="24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defTabSz="844073" hangingPunct="0">
              <a:defRPr/>
            </a:pPr>
            <a:r>
              <a:rPr kumimoji="0" lang="zh-CN" altLang="zh-TW" sz="24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属于违</a:t>
            </a:r>
            <a:r>
              <a:rPr kumimoji="0" lang="zh-CN" altLang="en-US" sz="24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法</a:t>
            </a:r>
            <a:r>
              <a:rPr kumimoji="0" lang="zh-CN" altLang="zh-TW" sz="24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行为。</a:t>
            </a:r>
            <a:endParaRPr lang="en-US" altLang="ja-JP" sz="2400" b="1" dirty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A903089-4E39-4456-A221-B44936BD03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28" y="1066182"/>
            <a:ext cx="1692063" cy="196270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2A605A5-EBFD-40C5-AA40-D830CD1E17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279" y="1440180"/>
            <a:ext cx="1494204" cy="150558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55AB07A-E92F-4906-AAE8-C2B5F1435798}"/>
              </a:ext>
            </a:extLst>
          </p:cNvPr>
          <p:cNvSpPr txBox="1"/>
          <p:nvPr/>
        </p:nvSpPr>
        <p:spPr>
          <a:xfrm>
            <a:off x="6152284" y="1260640"/>
            <a:ext cx="30208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>
              <a:defRPr/>
            </a:pPr>
            <a:r>
              <a:rPr kumimoji="0" lang="zh-CN" altLang="zh-TW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不遵守交通信号灯</a:t>
            </a:r>
            <a:endParaRPr kumimoji="0" lang="en-US" altLang="zh-CN" sz="22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defTabSz="844073" hangingPunct="0">
              <a:defRPr/>
            </a:pPr>
            <a:r>
              <a:rPr kumimoji="0" lang="zh-CN" altLang="zh-TW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属违</a:t>
            </a:r>
            <a:r>
              <a:rPr kumimoji="0" lang="zh-CN" altLang="en-US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法</a:t>
            </a:r>
            <a:r>
              <a:rPr kumimoji="0" lang="zh-CN" altLang="zh-TW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行为。</a:t>
            </a:r>
            <a:endParaRPr kumimoji="0" lang="en-US" altLang="zh-CN" sz="22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defTabSz="844073" hangingPunct="0">
              <a:defRPr/>
            </a:pPr>
            <a:r>
              <a:rPr kumimoji="0" lang="zh-CN" altLang="zh-TW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只有绿灯时</a:t>
            </a:r>
            <a:r>
              <a:rPr kumimoji="0" lang="zh-CN" altLang="en-US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才</a:t>
            </a:r>
            <a:r>
              <a:rPr kumimoji="0" lang="zh-CN" altLang="zh-TW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可</a:t>
            </a:r>
            <a:r>
              <a:rPr kumimoji="0" lang="zh-CN" altLang="en-US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通行</a:t>
            </a:r>
            <a:r>
              <a:rPr kumimoji="0" lang="zh-CN" altLang="zh-TW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。</a:t>
            </a:r>
            <a:endParaRPr lang="en-US" altLang="ja-JP" sz="22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Arial" panose="020B0604020202020204" pitchFamily="34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B8E78D21-42EE-4557-A799-CF0E0A9213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13" y="3346941"/>
            <a:ext cx="1534250" cy="153425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6E0F9FB-1EDA-4031-BC17-FD75E4DC6730}"/>
              </a:ext>
            </a:extLst>
          </p:cNvPr>
          <p:cNvSpPr txBox="1"/>
          <p:nvPr/>
        </p:nvSpPr>
        <p:spPr>
          <a:xfrm>
            <a:off x="3259392" y="3705471"/>
            <a:ext cx="293580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>
              <a:defRPr/>
            </a:pPr>
            <a:r>
              <a:rPr kumimoji="0" lang="zh-CN" altLang="zh-TW" sz="2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道路上靠右</a:t>
            </a:r>
            <a:r>
              <a:rPr kumimoji="0" lang="zh-CN" altLang="en-US" sz="2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侧</a:t>
            </a:r>
            <a:r>
              <a:rPr kumimoji="0" lang="zh-CN" altLang="zh-TW" sz="2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行驶</a:t>
            </a:r>
            <a:endParaRPr kumimoji="0" lang="en-US" altLang="zh-CN" sz="26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defTabSz="844073" hangingPunct="0">
              <a:defRPr/>
            </a:pPr>
            <a:r>
              <a:rPr kumimoji="0" lang="zh-CN" altLang="zh-TW" sz="2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属</a:t>
            </a:r>
            <a:r>
              <a:rPr kumimoji="0" lang="zh-CN" altLang="en-US" sz="2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于</a:t>
            </a:r>
            <a:r>
              <a:rPr kumimoji="0" lang="zh-CN" altLang="zh-TW" sz="2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违</a:t>
            </a:r>
            <a:r>
              <a:rPr kumimoji="0" lang="zh-CN" altLang="en-US" sz="2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法</a:t>
            </a:r>
            <a:r>
              <a:rPr kumimoji="0" lang="zh-CN" altLang="zh-TW" sz="26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行为。</a:t>
            </a:r>
            <a:endParaRPr lang="en-US" altLang="ja-JP" sz="2600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Arial" panose="020B0604020202020204" pitchFamily="34" charset="0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82E50E94-D0CB-41C6-A6FE-30F69C0DEAE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090" y="3276601"/>
            <a:ext cx="1430996" cy="1631335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CD593C2-269F-4E3A-904A-312C82577D23}"/>
              </a:ext>
            </a:extLst>
          </p:cNvPr>
          <p:cNvSpPr txBox="1"/>
          <p:nvPr/>
        </p:nvSpPr>
        <p:spPr>
          <a:xfrm>
            <a:off x="6203212" y="3654973"/>
            <a:ext cx="28077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73" hangingPunct="0">
              <a:defRPr/>
            </a:pPr>
            <a:r>
              <a:rPr kumimoji="0" lang="zh-CN" altLang="zh-TW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在标有“停车让行”标志处如未停车确认安全属</a:t>
            </a:r>
            <a:r>
              <a:rPr kumimoji="0" lang="zh-CN" altLang="en-US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于</a:t>
            </a:r>
            <a:r>
              <a:rPr kumimoji="0" lang="zh-CN" altLang="zh-TW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违</a:t>
            </a:r>
            <a:r>
              <a:rPr kumimoji="0" lang="zh-CN" altLang="en-US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法</a:t>
            </a:r>
            <a:r>
              <a:rPr kumimoji="0" lang="zh-CN" altLang="zh-TW" sz="2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行为。</a:t>
            </a:r>
            <a:endParaRPr lang="en-US" altLang="ja-JP" sz="2200" b="1" dirty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7E80E5BE-8974-4DF7-B79B-A696AA2D18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797" y="5210791"/>
            <a:ext cx="2043515" cy="1358615"/>
          </a:xfrm>
          <a:prstGeom prst="rect">
            <a:avLst/>
          </a:prstGeom>
        </p:spPr>
      </p:pic>
      <p:sp>
        <p:nvSpPr>
          <p:cNvPr id="18" name="乗算記号 17">
            <a:extLst>
              <a:ext uri="{FF2B5EF4-FFF2-40B4-BE49-F238E27FC236}">
                <a16:creationId xmlns:a16="http://schemas.microsoft.com/office/drawing/2014/main" id="{825189C2-FB68-4FEE-8E35-1E55FC9D67D4}"/>
              </a:ext>
            </a:extLst>
          </p:cNvPr>
          <p:cNvSpPr/>
          <p:nvPr/>
        </p:nvSpPr>
        <p:spPr>
          <a:xfrm>
            <a:off x="1150451" y="979898"/>
            <a:ext cx="978667" cy="1010267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ja-JP" altLang="en-US">
              <a:solidFill>
                <a:prstClr val="white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3" name="乗算記号 22">
            <a:extLst>
              <a:ext uri="{FF2B5EF4-FFF2-40B4-BE49-F238E27FC236}">
                <a16:creationId xmlns:a16="http://schemas.microsoft.com/office/drawing/2014/main" id="{CDB3FA72-F2F1-4793-8B00-20AA49301A73}"/>
              </a:ext>
            </a:extLst>
          </p:cNvPr>
          <p:cNvSpPr/>
          <p:nvPr/>
        </p:nvSpPr>
        <p:spPr>
          <a:xfrm>
            <a:off x="9910483" y="1041640"/>
            <a:ext cx="1041671" cy="1010266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ja-JP" altLang="en-US">
              <a:solidFill>
                <a:prstClr val="white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360BDA79-F037-43B8-9E75-12C227E62F62}"/>
              </a:ext>
            </a:extLst>
          </p:cNvPr>
          <p:cNvSpPr/>
          <p:nvPr/>
        </p:nvSpPr>
        <p:spPr>
          <a:xfrm>
            <a:off x="1266544" y="104243"/>
            <a:ext cx="8441336" cy="8139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zh-CN" altLang="en-US" sz="27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即使</a:t>
            </a:r>
            <a:r>
              <a:rPr lang="zh-TW" altLang="en-US" sz="27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骑自行车也要遵守交通规则、安全</a:t>
            </a:r>
            <a:r>
              <a:rPr lang="zh-CN" altLang="en-US" sz="27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骑行</a:t>
            </a:r>
            <a:r>
              <a:rPr lang="zh-TW" altLang="en-US" sz="2700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！</a:t>
            </a:r>
            <a:endParaRPr lang="en-US" altLang="zh-TW" sz="2700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algn="ctr" defTabSz="457200">
              <a:defRPr/>
            </a:pPr>
            <a:r>
              <a:rPr lang="ja-JP" altLang="en-US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岐阜県飛驒警察署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B380C8B5-5834-478B-8295-74FCAF7EC5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67300" y="5485519"/>
            <a:ext cx="661683" cy="661683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3421E8E-60BA-4994-97F2-CE257E94D02E}"/>
              </a:ext>
            </a:extLst>
          </p:cNvPr>
          <p:cNvSpPr txBox="1"/>
          <p:nvPr/>
        </p:nvSpPr>
        <p:spPr>
          <a:xfrm>
            <a:off x="7222022" y="5249887"/>
            <a:ext cx="5522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44073" hangingPunct="0">
              <a:defRPr/>
            </a:pPr>
            <a:r>
              <a:rPr lang="zh-CN" altLang="en-US" sz="9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标志</a:t>
            </a:r>
            <a:endParaRPr lang="en-US" altLang="ja-JP" sz="857" b="1" dirty="0">
              <a:solidFill>
                <a:prstClr val="black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Arial" panose="020B0604020202020204" pitchFamily="34" charset="0"/>
            </a:endParaRPr>
          </a:p>
        </p:txBody>
      </p:sp>
      <p:sp>
        <p:nvSpPr>
          <p:cNvPr id="28" name="吹き出し: 角を丸めた四角形 27">
            <a:extLst>
              <a:ext uri="{FF2B5EF4-FFF2-40B4-BE49-F238E27FC236}">
                <a16:creationId xmlns:a16="http://schemas.microsoft.com/office/drawing/2014/main" id="{506ADE7D-ECE9-4A8A-ABD0-B32FF53E6078}"/>
              </a:ext>
            </a:extLst>
          </p:cNvPr>
          <p:cNvSpPr/>
          <p:nvPr/>
        </p:nvSpPr>
        <p:spPr>
          <a:xfrm>
            <a:off x="7045028" y="5216851"/>
            <a:ext cx="906231" cy="937732"/>
          </a:xfrm>
          <a:prstGeom prst="wedgeRoundRectCallout">
            <a:avLst>
              <a:gd name="adj1" fmla="val -306725"/>
              <a:gd name="adj2" fmla="val 14797"/>
              <a:gd name="adj3" fmla="val 16667"/>
            </a:avLst>
          </a:prstGeom>
          <a:noFill/>
          <a:ln w="190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ja-JP" altLang="en-US" sz="962">
              <a:solidFill>
                <a:prstClr val="white"/>
              </a:solidFill>
              <a:latin typeface="Palatino Linotype" panose="02040502050505030304"/>
              <a:ea typeface="游ゴシック" panose="020B0400000000000000" pitchFamily="50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BB4001AC-1E0A-4DBD-ACD2-FD62D50820D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352" b="95531" l="3297" r="95971">
                        <a14:foregroundMark x1="4762" y1="36499" x2="22161" y2="12104"/>
                        <a14:foregroundMark x1="22161" y1="12104" x2="52564" y2="11173"/>
                        <a14:foregroundMark x1="52564" y1="11173" x2="62637" y2="12477"/>
                        <a14:foregroundMark x1="93223" y1="43948" x2="91026" y2="20484"/>
                        <a14:foregroundMark x1="76923" y1="6518" x2="37546" y2="3538"/>
                        <a14:foregroundMark x1="37546" y1="3538" x2="31136" y2="5587"/>
                        <a14:foregroundMark x1="12211" y1="75370" x2="14286" y2="81564"/>
                        <a14:foregroundMark x1="8934" y1="65587" x2="11528" y2="73330"/>
                        <a14:foregroundMark x1="2747" y1="47114" x2="7626" y2="61680"/>
                        <a14:foregroundMark x1="14286" y1="81564" x2="20147" y2="89013"/>
                        <a14:foregroundMark x1="44018" y1="96885" x2="47253" y2="97952"/>
                        <a14:foregroundMark x1="20147" y1="89013" x2="38754" y2="95149"/>
                        <a14:foregroundMark x1="47253" y1="97952" x2="56913" y2="98918"/>
                        <a14:foregroundMark x1="69672" y1="94759" x2="77679" y2="91690"/>
                        <a14:foregroundMark x1="89195" y1="74320" x2="92190" y2="67598"/>
                        <a14:foregroundMark x1="82909" y1="88429" x2="87358" y2="78441"/>
                        <a14:foregroundMark x1="96312" y1="56723" x2="96154" y2="46927"/>
                        <a14:foregroundMark x1="96322" y1="57373" x2="96316" y2="56986"/>
                        <a14:foregroundMark x1="96154" y1="46927" x2="4029" y2="48045"/>
                        <a14:foregroundMark x1="4029" y1="48045" x2="3297" y2="47858"/>
                        <a14:foregroundMark x1="22894" y1="48790" x2="31502" y2="66667"/>
                        <a14:foregroundMark x1="31502" y1="66667" x2="70513" y2="78957"/>
                        <a14:foregroundMark x1="70513" y1="78957" x2="66117" y2="56425"/>
                        <a14:foregroundMark x1="66117" y1="56425" x2="17949" y2="46741"/>
                        <a14:foregroundMark x1="17949" y1="46741" x2="23626" y2="50279"/>
                        <a14:foregroundMark x1="43956" y1="66480" x2="40659" y2="66480"/>
                        <a14:foregroundMark x1="43455" y1="97763" x2="47985" y2="99069"/>
                        <a14:foregroundMark x1="24725" y1="92365" x2="34751" y2="95255"/>
                        <a14:foregroundMark x1="47985" y1="99069" x2="57309" y2="99560"/>
                        <a14:foregroundMark x1="61846" y1="95144" x2="36081" y2="89013"/>
                        <a14:foregroundMark x1="36081" y1="89013" x2="26557" y2="92179"/>
                        <a14:foregroundMark x1="26557" y1="92179" x2="26557" y2="92365"/>
                        <a14:foregroundMark x1="55536" y1="96684" x2="44689" y2="98138"/>
                        <a14:foregroundMark x1="44689" y1="98138" x2="43299" y2="98007"/>
                        <a14:foregroundMark x1="43320" y1="95318" x2="49084" y2="94041"/>
                        <a14:foregroundMark x1="49084" y1="94041" x2="61913" y2="95128"/>
                        <a14:foregroundMark x1="66117" y1="70205" x2="56410" y2="65922"/>
                        <a14:foregroundMark x1="56410" y1="65922" x2="67216" y2="63315"/>
                        <a14:foregroundMark x1="67216" y1="63315" x2="65201" y2="69646"/>
                        <a14:foregroundMark x1="96337" y1="45438" x2="96154" y2="55866"/>
                        <a14:foregroundMark x1="91861" y1="60730" x2="89744" y2="63128"/>
                        <a14:foregroundMark x1="95502" y1="56605" x2="94627" y2="57596"/>
                        <a14:foregroundMark x1="95769" y1="56302" x2="95531" y2="56572"/>
                        <a14:foregroundMark x1="95947" y1="56101" x2="95841" y2="56221"/>
                        <a14:foregroundMark x1="96154" y1="55866" x2="96018" y2="56020"/>
                        <a14:foregroundMark x1="90059" y1="66596" x2="90659" y2="73184"/>
                        <a14:foregroundMark x1="90659" y1="73184" x2="85897" y2="60521"/>
                        <a14:foregroundMark x1="85897" y1="60521" x2="89011" y2="49721"/>
                        <a14:foregroundMark x1="89011" y1="49721" x2="95971" y2="45624"/>
                        <a14:foregroundMark x1="40842" y1="65736" x2="41026" y2="66294"/>
                        <a14:foregroundMark x1="41392" y1="70950" x2="33700" y2="58659"/>
                        <a14:foregroundMark x1="33700" y1="58659" x2="41941" y2="65363"/>
                        <a14:foregroundMark x1="41941" y1="65363" x2="41026" y2="71508"/>
                        <a14:backgroundMark x1="92674" y1="65363" x2="92674" y2="65363"/>
                        <a14:backgroundMark x1="93223" y1="66108" x2="93223" y2="66108"/>
                        <a14:backgroundMark x1="93223" y1="66108" x2="96154" y2="58659"/>
                        <a14:backgroundMark x1="93590" y1="62197" x2="93223" y2="66853"/>
                        <a14:backgroundMark x1="94139" y1="63687" x2="96886" y2="58473"/>
                        <a14:backgroundMark x1="97070" y1="58659" x2="93223" y2="67225"/>
                        <a14:backgroundMark x1="93956" y1="63873" x2="97070" y2="57914"/>
                        <a14:backgroundMark x1="92857" y1="66480" x2="92857" y2="67598"/>
                        <a14:backgroundMark x1="89560" y1="75047" x2="88278" y2="76350"/>
                        <a14:backgroundMark x1="89377" y1="77281" x2="88645" y2="77281"/>
                        <a14:backgroundMark x1="88278" y1="77467" x2="88278" y2="77467"/>
                        <a14:backgroundMark x1="87912" y1="76723" x2="88278" y2="78212"/>
                        <a14:backgroundMark x1="83700" y1="89199" x2="78755" y2="92737"/>
                        <a14:backgroundMark x1="71062" y1="96648" x2="59524" y2="99441"/>
                        <a14:backgroundMark x1="5861" y1="64246" x2="8425" y2="64618"/>
                        <a14:backgroundMark x1="7509" y1="64991" x2="8242" y2="64991"/>
                        <a14:backgroundMark x1="8242" y1="64991" x2="8974" y2="65549"/>
                        <a14:backgroundMark x1="32784" y1="98324" x2="42857" y2="98696"/>
                        <a14:backgroundMark x1="61538" y1="99441" x2="57692" y2="99255"/>
                        <a14:backgroundMark x1="59890" y1="99255" x2="57692" y2="99255"/>
                        <a14:backgroundMark x1="96154" y1="60521" x2="97070" y2="58659"/>
                        <a14:backgroundMark x1="96703" y1="58287" x2="96520" y2="58101"/>
                        <a14:backgroundMark x1="96886" y1="58101" x2="96703" y2="57914"/>
                        <a14:backgroundMark x1="92125" y1="68156" x2="92125" y2="67225"/>
                        <a14:backgroundMark x1="96703" y1="58845" x2="96886" y2="57542"/>
                        <a14:backgroundMark x1="96703" y1="60149" x2="96337" y2="57542"/>
                        <a14:backgroundMark x1="7509" y1="65363" x2="8791" y2="64618"/>
                        <a14:backgroundMark x1="9158" y1="77095" x2="11905" y2="75978"/>
                        <a14:backgroundMark x1="64103" y1="98883" x2="56777" y2="98696"/>
                        <a14:backgroundMark x1="90110" y1="76723" x2="89194" y2="75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8429" y="17670"/>
            <a:ext cx="1032206" cy="101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19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ワイド画面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明朝</vt:lpstr>
      <vt:lpstr>UD デジタル 教科書体 NK-B</vt:lpstr>
      <vt:lpstr>游ゴシック</vt:lpstr>
      <vt:lpstr>游ゴシック Light</vt:lpstr>
      <vt:lpstr>Arial</vt:lpstr>
      <vt:lpstr>Palatino Linotype</vt:lpstr>
      <vt:lpstr>Office テーマ</vt:lpstr>
      <vt:lpstr>PowerPoint プレゼンテーション</vt:lpstr>
    </vt:vector>
  </TitlesOfParts>
  <Company>gifu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飛騨警察署</dc:creator>
  <cp:lastModifiedBy>飛騨警察署</cp:lastModifiedBy>
  <cp:revision>1</cp:revision>
  <dcterms:created xsi:type="dcterms:W3CDTF">2026-08-13T08:10:17Z</dcterms:created>
  <dcterms:modified xsi:type="dcterms:W3CDTF">2026-08-13T08:12:03Z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2026-08-13T08:11:57Z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b3aceacd-ceff-4204-ad98-1574a3312f69</vt:lpwstr>
  </property>
  <property fmtid="{D5CDD505-2E9C-101B-9397-08002B2CF9AE}" pid="7" name="MSIP_Label_defa4170-0d19-0005-0004-bc88714345d2_ActionId">
    <vt:lpwstr>3968b06c-b26c-46b2-974c-aaceb7946019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