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" y="2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3FC2E6-0C4E-43F3-9652-1D994FA43EDF}" type="doc">
      <dgm:prSet loTypeId="urn:microsoft.com/office/officeart/2005/8/layout/matrix1" loCatId="matrix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kumimoji="1" lang="ja-JP" altLang="en-US"/>
        </a:p>
      </dgm:t>
    </dgm:pt>
    <dgm:pt modelId="{A091952E-C7DC-4D81-8637-64B1E3C7D9CA}">
      <dgm:prSet phldrT="[テキスト]" custT="1"/>
      <dgm:spPr/>
      <dgm:t>
        <a:bodyPr/>
        <a:lstStyle/>
        <a:p>
          <a:r>
            <a:rPr kumimoji="1" lang="en-US" altLang="ja-JP" sz="23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Arial" panose="020B0604020202020204" pitchFamily="34" charset="0"/>
            </a:rPr>
            <a:t>Failure to follow cycling regulations </a:t>
          </a:r>
          <a:r>
            <a:rPr kumimoji="1" lang="en-US" altLang="ja-JP" sz="2300" b="1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Arial" panose="020B0604020202020204" pitchFamily="34" charset="0"/>
            </a:rPr>
            <a:t>is</a:t>
          </a:r>
          <a:r>
            <a:rPr kumimoji="1" lang="en-US" altLang="ja-JP" sz="23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Arial" panose="020B0604020202020204" pitchFamily="34" charset="0"/>
            </a:rPr>
            <a:t> a traffic violation.</a:t>
          </a:r>
          <a:endParaRPr lang="ja-JP" altLang="en-US" sz="2300" b="1" dirty="0">
            <a:latin typeface="UD デジタル 教科書体 NK-B" panose="02020700000000000000" pitchFamily="18" charset="-128"/>
            <a:ea typeface="UD デジタル 教科書体 NK-B" panose="02020700000000000000" pitchFamily="18" charset="-128"/>
          </a:endParaRPr>
        </a:p>
      </dgm:t>
    </dgm:pt>
    <dgm:pt modelId="{685AE41D-F9B3-4D9D-8A5F-840A9EE6E41E}" type="parTrans" cxnId="{DB117E4F-5A9B-418A-BFA5-9ECD1D2F4153}">
      <dgm:prSet/>
      <dgm:spPr/>
      <dgm:t>
        <a:bodyPr/>
        <a:lstStyle/>
        <a:p>
          <a:endParaRPr lang="ja-JP" altLang="en-US"/>
        </a:p>
      </dgm:t>
    </dgm:pt>
    <dgm:pt modelId="{62C1662D-BCDD-4A59-8674-5D61260B5D18}" type="sibTrans" cxnId="{DB117E4F-5A9B-418A-BFA5-9ECD1D2F4153}">
      <dgm:prSet/>
      <dgm:spPr/>
      <dgm:t>
        <a:bodyPr/>
        <a:lstStyle/>
        <a:p>
          <a:endParaRPr lang="ja-JP" altLang="en-US"/>
        </a:p>
      </dgm:t>
    </dgm:pt>
    <dgm:pt modelId="{F6474665-2E21-4425-A8E0-40897D3C6EC1}">
      <dgm:prSet phldrT="[テキスト]"/>
      <dgm:spPr/>
      <dgm:t>
        <a:bodyPr anchor="t" anchorCtr="1"/>
        <a:lstStyle/>
        <a:p>
          <a:endParaRPr lang="ja-JP" altLang="en-US" dirty="0"/>
        </a:p>
      </dgm:t>
    </dgm:pt>
    <dgm:pt modelId="{1AA53A50-19B6-40A8-A0A3-FAD6057C0A49}" type="parTrans" cxnId="{BA7F3BBA-E0F9-4532-B154-A0C8E30F3A17}">
      <dgm:prSet/>
      <dgm:spPr/>
      <dgm:t>
        <a:bodyPr/>
        <a:lstStyle/>
        <a:p>
          <a:endParaRPr lang="ja-JP" altLang="en-US"/>
        </a:p>
      </dgm:t>
    </dgm:pt>
    <dgm:pt modelId="{9718BBA9-E065-4674-9976-8357FD3AA8B2}" type="sibTrans" cxnId="{BA7F3BBA-E0F9-4532-B154-A0C8E30F3A17}">
      <dgm:prSet/>
      <dgm:spPr/>
      <dgm:t>
        <a:bodyPr/>
        <a:lstStyle/>
        <a:p>
          <a:endParaRPr lang="ja-JP" altLang="en-US"/>
        </a:p>
      </dgm:t>
    </dgm:pt>
    <dgm:pt modelId="{6E4BB5A8-C5D7-4242-AB5F-08117C712215}">
      <dgm:prSet phldrT="[テキスト]"/>
      <dgm:spPr/>
      <dgm:t>
        <a:bodyPr anchor="t" anchorCtr="1"/>
        <a:lstStyle/>
        <a:p>
          <a:endParaRPr lang="ja-JP" altLang="en-US" dirty="0"/>
        </a:p>
      </dgm:t>
    </dgm:pt>
    <dgm:pt modelId="{95F57640-8996-4B0C-BCBA-1CFAC1C10CC8}" type="parTrans" cxnId="{C63CA99F-9F6D-4BB1-BBA6-38A03BD7C4F3}">
      <dgm:prSet/>
      <dgm:spPr/>
      <dgm:t>
        <a:bodyPr/>
        <a:lstStyle/>
        <a:p>
          <a:endParaRPr lang="ja-JP" altLang="en-US"/>
        </a:p>
      </dgm:t>
    </dgm:pt>
    <dgm:pt modelId="{C7301536-D5EF-41FE-93F1-73423CFF69FF}" type="sibTrans" cxnId="{C63CA99F-9F6D-4BB1-BBA6-38A03BD7C4F3}">
      <dgm:prSet/>
      <dgm:spPr/>
      <dgm:t>
        <a:bodyPr/>
        <a:lstStyle/>
        <a:p>
          <a:endParaRPr lang="ja-JP" altLang="en-US"/>
        </a:p>
      </dgm:t>
    </dgm:pt>
    <dgm:pt modelId="{F9AFF929-684B-4A78-B7A9-EDAF47B0A308}">
      <dgm:prSet phldrT="[テキスト]"/>
      <dgm:spPr/>
      <dgm:t>
        <a:bodyPr anchor="b" anchorCtr="1"/>
        <a:lstStyle/>
        <a:p>
          <a:endParaRPr lang="ja-JP" altLang="en-US" dirty="0"/>
        </a:p>
      </dgm:t>
    </dgm:pt>
    <dgm:pt modelId="{05C0510B-F527-4CB5-B791-1D86C6A357DE}" type="parTrans" cxnId="{9B861DB5-7F29-4265-AD74-D66A0C7B1300}">
      <dgm:prSet/>
      <dgm:spPr/>
      <dgm:t>
        <a:bodyPr/>
        <a:lstStyle/>
        <a:p>
          <a:endParaRPr lang="ja-JP" altLang="en-US"/>
        </a:p>
      </dgm:t>
    </dgm:pt>
    <dgm:pt modelId="{FBA06E1F-58C0-4999-A790-B8F0202CD472}" type="sibTrans" cxnId="{9B861DB5-7F29-4265-AD74-D66A0C7B1300}">
      <dgm:prSet/>
      <dgm:spPr/>
      <dgm:t>
        <a:bodyPr/>
        <a:lstStyle/>
        <a:p>
          <a:endParaRPr lang="ja-JP" altLang="en-US"/>
        </a:p>
      </dgm:t>
    </dgm:pt>
    <dgm:pt modelId="{60DD02A9-37D3-45F3-9C3B-6ABE7C9DEF7C}">
      <dgm:prSet phldrT="[テキスト]"/>
      <dgm:spPr/>
      <dgm:t>
        <a:bodyPr anchor="b" anchorCtr="1"/>
        <a:lstStyle/>
        <a:p>
          <a:endParaRPr lang="ja-JP" altLang="en-US" dirty="0"/>
        </a:p>
      </dgm:t>
    </dgm:pt>
    <dgm:pt modelId="{45E6BA00-6BA4-4A2F-9C93-129BDAC9002E}" type="parTrans" cxnId="{C93D4CA9-53EB-4FFF-AD11-2ED93A12B9F8}">
      <dgm:prSet/>
      <dgm:spPr/>
      <dgm:t>
        <a:bodyPr/>
        <a:lstStyle/>
        <a:p>
          <a:endParaRPr lang="ja-JP" altLang="en-US"/>
        </a:p>
      </dgm:t>
    </dgm:pt>
    <dgm:pt modelId="{13480AAD-3368-4D69-819D-FB6A4BDE3D02}" type="sibTrans" cxnId="{C93D4CA9-53EB-4FFF-AD11-2ED93A12B9F8}">
      <dgm:prSet/>
      <dgm:spPr/>
      <dgm:t>
        <a:bodyPr/>
        <a:lstStyle/>
        <a:p>
          <a:endParaRPr lang="ja-JP" altLang="en-US"/>
        </a:p>
      </dgm:t>
    </dgm:pt>
    <dgm:pt modelId="{E2D6F0E0-C3E6-4D18-88FF-7DF8FA5CF306}">
      <dgm:prSet/>
      <dgm:spPr/>
      <dgm:t>
        <a:bodyPr anchor="t" anchorCtr="1"/>
        <a:lstStyle/>
        <a:p>
          <a:endParaRPr lang="ja-JP" altLang="en-US"/>
        </a:p>
      </dgm:t>
    </dgm:pt>
    <dgm:pt modelId="{CEF0EBF2-AAA4-47C3-B1CE-45E82D0D0AEC}" type="parTrans" cxnId="{640DABD9-E49A-40DF-9A42-414B3EEDB1CD}">
      <dgm:prSet/>
      <dgm:spPr/>
      <dgm:t>
        <a:bodyPr/>
        <a:lstStyle/>
        <a:p>
          <a:endParaRPr lang="ja-JP" altLang="en-US"/>
        </a:p>
      </dgm:t>
    </dgm:pt>
    <dgm:pt modelId="{481AE259-BA53-418E-A899-A464170B4FAE}" type="sibTrans" cxnId="{640DABD9-E49A-40DF-9A42-414B3EEDB1CD}">
      <dgm:prSet/>
      <dgm:spPr/>
      <dgm:t>
        <a:bodyPr/>
        <a:lstStyle/>
        <a:p>
          <a:endParaRPr lang="ja-JP" altLang="en-US"/>
        </a:p>
      </dgm:t>
    </dgm:pt>
    <dgm:pt modelId="{D3FA37B4-24C5-4407-92DE-B1B08F2E51EC}">
      <dgm:prSet/>
      <dgm:spPr/>
      <dgm:t>
        <a:bodyPr anchor="t" anchorCtr="1"/>
        <a:lstStyle/>
        <a:p>
          <a:endParaRPr lang="ja-JP" altLang="en-US"/>
        </a:p>
      </dgm:t>
    </dgm:pt>
    <dgm:pt modelId="{590B2C89-68D4-47B4-8983-066E412F13C2}" type="parTrans" cxnId="{C94EA7FC-7D12-4111-8760-E6A85A9DF866}">
      <dgm:prSet/>
      <dgm:spPr/>
      <dgm:t>
        <a:bodyPr/>
        <a:lstStyle/>
        <a:p>
          <a:endParaRPr lang="ja-JP" altLang="en-US"/>
        </a:p>
      </dgm:t>
    </dgm:pt>
    <dgm:pt modelId="{84CEF5F2-51A6-472E-8ABB-B4467E66A604}" type="sibTrans" cxnId="{C94EA7FC-7D12-4111-8760-E6A85A9DF866}">
      <dgm:prSet/>
      <dgm:spPr/>
      <dgm:t>
        <a:bodyPr/>
        <a:lstStyle/>
        <a:p>
          <a:endParaRPr lang="ja-JP" altLang="en-US"/>
        </a:p>
      </dgm:t>
    </dgm:pt>
    <dgm:pt modelId="{F471460E-D81A-4807-A6FF-0C41957A9D1E}">
      <dgm:prSet/>
      <dgm:spPr/>
      <dgm:t>
        <a:bodyPr anchor="t" anchorCtr="1"/>
        <a:lstStyle/>
        <a:p>
          <a:endParaRPr lang="ja-JP" altLang="en-US"/>
        </a:p>
      </dgm:t>
    </dgm:pt>
    <dgm:pt modelId="{60CDC858-59F3-45D2-9DBD-A83BC98E5DD8}" type="parTrans" cxnId="{14D55C97-46F3-4860-938C-113A118BFFE8}">
      <dgm:prSet/>
      <dgm:spPr/>
      <dgm:t>
        <a:bodyPr/>
        <a:lstStyle/>
        <a:p>
          <a:endParaRPr lang="ja-JP" altLang="en-US"/>
        </a:p>
      </dgm:t>
    </dgm:pt>
    <dgm:pt modelId="{815C8164-A423-4B2F-AEAB-5D3D7815C81B}" type="sibTrans" cxnId="{14D55C97-46F3-4860-938C-113A118BFFE8}">
      <dgm:prSet/>
      <dgm:spPr/>
      <dgm:t>
        <a:bodyPr/>
        <a:lstStyle/>
        <a:p>
          <a:endParaRPr lang="ja-JP" altLang="en-US"/>
        </a:p>
      </dgm:t>
    </dgm:pt>
    <dgm:pt modelId="{81F6502B-AB14-481F-9C12-F67525AD6524}" type="pres">
      <dgm:prSet presAssocID="{323FC2E6-0C4E-43F3-9652-1D994FA43EDF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0A68C2A-5EEC-4FD9-BA3C-40FCDC99FAD9}" type="pres">
      <dgm:prSet presAssocID="{323FC2E6-0C4E-43F3-9652-1D994FA43EDF}" presName="matrix" presStyleCnt="0"/>
      <dgm:spPr/>
    </dgm:pt>
    <dgm:pt modelId="{B260BDCC-472B-4607-830F-EEEE4C96E49E}" type="pres">
      <dgm:prSet presAssocID="{323FC2E6-0C4E-43F3-9652-1D994FA43EDF}" presName="tile1" presStyleLbl="node1" presStyleIdx="0" presStyleCnt="4"/>
      <dgm:spPr/>
    </dgm:pt>
    <dgm:pt modelId="{F502C9AC-9AA5-446D-AA11-655AF59BA5FF}" type="pres">
      <dgm:prSet presAssocID="{323FC2E6-0C4E-43F3-9652-1D994FA43EDF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FF703B11-D2EE-4663-9001-BF5EB2E9E4D7}" type="pres">
      <dgm:prSet presAssocID="{323FC2E6-0C4E-43F3-9652-1D994FA43EDF}" presName="tile2" presStyleLbl="node1" presStyleIdx="1" presStyleCnt="4"/>
      <dgm:spPr/>
    </dgm:pt>
    <dgm:pt modelId="{04DAD0CC-72A2-4676-963B-F872FA00244C}" type="pres">
      <dgm:prSet presAssocID="{323FC2E6-0C4E-43F3-9652-1D994FA43EDF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41300C84-1AC1-47A5-AA31-119D51316D76}" type="pres">
      <dgm:prSet presAssocID="{323FC2E6-0C4E-43F3-9652-1D994FA43EDF}" presName="tile3" presStyleLbl="node1" presStyleIdx="2" presStyleCnt="4"/>
      <dgm:spPr/>
    </dgm:pt>
    <dgm:pt modelId="{A3C30103-92AE-4E11-9A0C-FDC8860F57FC}" type="pres">
      <dgm:prSet presAssocID="{323FC2E6-0C4E-43F3-9652-1D994FA43EDF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EC5B07CC-9F5F-43C1-9BC2-C1F2F08A9446}" type="pres">
      <dgm:prSet presAssocID="{323FC2E6-0C4E-43F3-9652-1D994FA43EDF}" presName="tile4" presStyleLbl="node1" presStyleIdx="3" presStyleCnt="4"/>
      <dgm:spPr/>
    </dgm:pt>
    <dgm:pt modelId="{33E9728B-462E-42A4-AE93-7FF231DAFCE7}" type="pres">
      <dgm:prSet presAssocID="{323FC2E6-0C4E-43F3-9652-1D994FA43EDF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EB63A935-7262-4F75-9FC8-3939F209B0EC}" type="pres">
      <dgm:prSet presAssocID="{323FC2E6-0C4E-43F3-9652-1D994FA43EDF}" presName="centerTile" presStyleLbl="fgShp" presStyleIdx="0" presStyleCnt="1" custScaleX="211667">
        <dgm:presLayoutVars>
          <dgm:chMax val="0"/>
          <dgm:chPref val="0"/>
        </dgm:presLayoutVars>
      </dgm:prSet>
      <dgm:spPr/>
    </dgm:pt>
  </dgm:ptLst>
  <dgm:cxnLst>
    <dgm:cxn modelId="{BC613E1F-60F6-42FC-B184-10FAB4120B53}" type="presOf" srcId="{60DD02A9-37D3-45F3-9C3B-6ABE7C9DEF7C}" destId="{33E9728B-462E-42A4-AE93-7FF231DAFCE7}" srcOrd="1" destOrd="0" presId="urn:microsoft.com/office/officeart/2005/8/layout/matrix1"/>
    <dgm:cxn modelId="{FB6A0A29-044B-42B0-923E-223EC90DBAB7}" type="presOf" srcId="{D3FA37B4-24C5-4407-92DE-B1B08F2E51EC}" destId="{F502C9AC-9AA5-446D-AA11-655AF59BA5FF}" srcOrd="1" destOrd="2" presId="urn:microsoft.com/office/officeart/2005/8/layout/matrix1"/>
    <dgm:cxn modelId="{494C302A-1E6D-40BE-913E-240F9A65CE81}" type="presOf" srcId="{D3FA37B4-24C5-4407-92DE-B1B08F2E51EC}" destId="{B260BDCC-472B-4607-830F-EEEE4C96E49E}" srcOrd="0" destOrd="2" presId="urn:microsoft.com/office/officeart/2005/8/layout/matrix1"/>
    <dgm:cxn modelId="{10E87D3F-42BC-4146-92CF-48989280B112}" type="presOf" srcId="{323FC2E6-0C4E-43F3-9652-1D994FA43EDF}" destId="{81F6502B-AB14-481F-9C12-F67525AD6524}" srcOrd="0" destOrd="0" presId="urn:microsoft.com/office/officeart/2005/8/layout/matrix1"/>
    <dgm:cxn modelId="{1E3AAE64-A3E0-4902-9F36-8A91F79DDAAB}" type="presOf" srcId="{E2D6F0E0-C3E6-4D18-88FF-7DF8FA5CF306}" destId="{B260BDCC-472B-4607-830F-EEEE4C96E49E}" srcOrd="0" destOrd="1" presId="urn:microsoft.com/office/officeart/2005/8/layout/matrix1"/>
    <dgm:cxn modelId="{ECFDCF48-2E65-4555-B5BF-C6C8E5293C60}" type="presOf" srcId="{E2D6F0E0-C3E6-4D18-88FF-7DF8FA5CF306}" destId="{F502C9AC-9AA5-446D-AA11-655AF59BA5FF}" srcOrd="1" destOrd="1" presId="urn:microsoft.com/office/officeart/2005/8/layout/matrix1"/>
    <dgm:cxn modelId="{D0131D6A-CA63-4AC2-9F5E-E632C9573618}" type="presOf" srcId="{60DD02A9-37D3-45F3-9C3B-6ABE7C9DEF7C}" destId="{EC5B07CC-9F5F-43C1-9BC2-C1F2F08A9446}" srcOrd="0" destOrd="0" presId="urn:microsoft.com/office/officeart/2005/8/layout/matrix1"/>
    <dgm:cxn modelId="{DB117E4F-5A9B-418A-BFA5-9ECD1D2F4153}" srcId="{323FC2E6-0C4E-43F3-9652-1D994FA43EDF}" destId="{A091952E-C7DC-4D81-8637-64B1E3C7D9CA}" srcOrd="0" destOrd="0" parTransId="{685AE41D-F9B3-4D9D-8A5F-840A9EE6E41E}" sibTransId="{62C1662D-BCDD-4A59-8674-5D61260B5D18}"/>
    <dgm:cxn modelId="{630A3774-F6FD-40D5-B6A6-D8FEB5B61188}" type="presOf" srcId="{6E4BB5A8-C5D7-4242-AB5F-08117C712215}" destId="{04DAD0CC-72A2-4676-963B-F872FA00244C}" srcOrd="1" destOrd="0" presId="urn:microsoft.com/office/officeart/2005/8/layout/matrix1"/>
    <dgm:cxn modelId="{4601308B-20AA-4B75-BF9C-F3C1A5A14191}" type="presOf" srcId="{F471460E-D81A-4807-A6FF-0C41957A9D1E}" destId="{F502C9AC-9AA5-446D-AA11-655AF59BA5FF}" srcOrd="1" destOrd="3" presId="urn:microsoft.com/office/officeart/2005/8/layout/matrix1"/>
    <dgm:cxn modelId="{45C9D78F-2A69-45A5-8803-735344229A27}" type="presOf" srcId="{F471460E-D81A-4807-A6FF-0C41957A9D1E}" destId="{B260BDCC-472B-4607-830F-EEEE4C96E49E}" srcOrd="0" destOrd="3" presId="urn:microsoft.com/office/officeart/2005/8/layout/matrix1"/>
    <dgm:cxn modelId="{8996DF8F-11D4-4EF6-9661-607367F2EE4F}" type="presOf" srcId="{A091952E-C7DC-4D81-8637-64B1E3C7D9CA}" destId="{EB63A935-7262-4F75-9FC8-3939F209B0EC}" srcOrd="0" destOrd="0" presId="urn:microsoft.com/office/officeart/2005/8/layout/matrix1"/>
    <dgm:cxn modelId="{14D55C97-46F3-4860-938C-113A118BFFE8}" srcId="{F6474665-2E21-4425-A8E0-40897D3C6EC1}" destId="{F471460E-D81A-4807-A6FF-0C41957A9D1E}" srcOrd="2" destOrd="0" parTransId="{60CDC858-59F3-45D2-9DBD-A83BC98E5DD8}" sibTransId="{815C8164-A423-4B2F-AEAB-5D3D7815C81B}"/>
    <dgm:cxn modelId="{C63CA99F-9F6D-4BB1-BBA6-38A03BD7C4F3}" srcId="{A091952E-C7DC-4D81-8637-64B1E3C7D9CA}" destId="{6E4BB5A8-C5D7-4242-AB5F-08117C712215}" srcOrd="1" destOrd="0" parTransId="{95F57640-8996-4B0C-BCBA-1CFAC1C10CC8}" sibTransId="{C7301536-D5EF-41FE-93F1-73423CFF69FF}"/>
    <dgm:cxn modelId="{72E5F8A0-1C8C-4DA7-A2E7-D613B5214E8A}" type="presOf" srcId="{F9AFF929-684B-4A78-B7A9-EDAF47B0A308}" destId="{A3C30103-92AE-4E11-9A0C-FDC8860F57FC}" srcOrd="1" destOrd="0" presId="urn:microsoft.com/office/officeart/2005/8/layout/matrix1"/>
    <dgm:cxn modelId="{C93D4CA9-53EB-4FFF-AD11-2ED93A12B9F8}" srcId="{A091952E-C7DC-4D81-8637-64B1E3C7D9CA}" destId="{60DD02A9-37D3-45F3-9C3B-6ABE7C9DEF7C}" srcOrd="3" destOrd="0" parTransId="{45E6BA00-6BA4-4A2F-9C93-129BDAC9002E}" sibTransId="{13480AAD-3368-4D69-819D-FB6A4BDE3D02}"/>
    <dgm:cxn modelId="{9B861DB5-7F29-4265-AD74-D66A0C7B1300}" srcId="{A091952E-C7DC-4D81-8637-64B1E3C7D9CA}" destId="{F9AFF929-684B-4A78-B7A9-EDAF47B0A308}" srcOrd="2" destOrd="0" parTransId="{05C0510B-F527-4CB5-B791-1D86C6A357DE}" sibTransId="{FBA06E1F-58C0-4999-A790-B8F0202CD472}"/>
    <dgm:cxn modelId="{BA7F3BBA-E0F9-4532-B154-A0C8E30F3A17}" srcId="{A091952E-C7DC-4D81-8637-64B1E3C7D9CA}" destId="{F6474665-2E21-4425-A8E0-40897D3C6EC1}" srcOrd="0" destOrd="0" parTransId="{1AA53A50-19B6-40A8-A0A3-FAD6057C0A49}" sibTransId="{9718BBA9-E065-4674-9976-8357FD3AA8B2}"/>
    <dgm:cxn modelId="{8906CAD4-65F7-42CE-A8E9-3419F4C298E4}" type="presOf" srcId="{6E4BB5A8-C5D7-4242-AB5F-08117C712215}" destId="{FF703B11-D2EE-4663-9001-BF5EB2E9E4D7}" srcOrd="0" destOrd="0" presId="urn:microsoft.com/office/officeart/2005/8/layout/matrix1"/>
    <dgm:cxn modelId="{640DABD9-E49A-40DF-9A42-414B3EEDB1CD}" srcId="{F6474665-2E21-4425-A8E0-40897D3C6EC1}" destId="{E2D6F0E0-C3E6-4D18-88FF-7DF8FA5CF306}" srcOrd="0" destOrd="0" parTransId="{CEF0EBF2-AAA4-47C3-B1CE-45E82D0D0AEC}" sibTransId="{481AE259-BA53-418E-A899-A464170B4FAE}"/>
    <dgm:cxn modelId="{815F68DC-A6EA-434D-BA35-DAF442F33974}" type="presOf" srcId="{F6474665-2E21-4425-A8E0-40897D3C6EC1}" destId="{B260BDCC-472B-4607-830F-EEEE4C96E49E}" srcOrd="0" destOrd="0" presId="urn:microsoft.com/office/officeart/2005/8/layout/matrix1"/>
    <dgm:cxn modelId="{DB07DEF1-BF65-4624-BED4-680E7D5DDA93}" type="presOf" srcId="{F9AFF929-684B-4A78-B7A9-EDAF47B0A308}" destId="{41300C84-1AC1-47A5-AA31-119D51316D76}" srcOrd="0" destOrd="0" presId="urn:microsoft.com/office/officeart/2005/8/layout/matrix1"/>
    <dgm:cxn modelId="{EECE99F7-F549-4823-A664-26EB6AB007A8}" type="presOf" srcId="{F6474665-2E21-4425-A8E0-40897D3C6EC1}" destId="{F502C9AC-9AA5-446D-AA11-655AF59BA5FF}" srcOrd="1" destOrd="0" presId="urn:microsoft.com/office/officeart/2005/8/layout/matrix1"/>
    <dgm:cxn modelId="{C94EA7FC-7D12-4111-8760-E6A85A9DF866}" srcId="{F6474665-2E21-4425-A8E0-40897D3C6EC1}" destId="{D3FA37B4-24C5-4407-92DE-B1B08F2E51EC}" srcOrd="1" destOrd="0" parTransId="{590B2C89-68D4-47B4-8983-066E412F13C2}" sibTransId="{84CEF5F2-51A6-472E-8ABB-B4467E66A604}"/>
    <dgm:cxn modelId="{3D518CCD-D514-450F-8874-3AF301D97363}" type="presParOf" srcId="{81F6502B-AB14-481F-9C12-F67525AD6524}" destId="{50A68C2A-5EEC-4FD9-BA3C-40FCDC99FAD9}" srcOrd="0" destOrd="0" presId="urn:microsoft.com/office/officeart/2005/8/layout/matrix1"/>
    <dgm:cxn modelId="{F1E27727-7ED7-4F2A-B4F2-F7ED6F8F0BA9}" type="presParOf" srcId="{50A68C2A-5EEC-4FD9-BA3C-40FCDC99FAD9}" destId="{B260BDCC-472B-4607-830F-EEEE4C96E49E}" srcOrd="0" destOrd="0" presId="urn:microsoft.com/office/officeart/2005/8/layout/matrix1"/>
    <dgm:cxn modelId="{023923ED-0389-427D-A1BF-9E1142EF188F}" type="presParOf" srcId="{50A68C2A-5EEC-4FD9-BA3C-40FCDC99FAD9}" destId="{F502C9AC-9AA5-446D-AA11-655AF59BA5FF}" srcOrd="1" destOrd="0" presId="urn:microsoft.com/office/officeart/2005/8/layout/matrix1"/>
    <dgm:cxn modelId="{2E89A507-14DB-4AFC-AC59-022846C4A467}" type="presParOf" srcId="{50A68C2A-5EEC-4FD9-BA3C-40FCDC99FAD9}" destId="{FF703B11-D2EE-4663-9001-BF5EB2E9E4D7}" srcOrd="2" destOrd="0" presId="urn:microsoft.com/office/officeart/2005/8/layout/matrix1"/>
    <dgm:cxn modelId="{30052110-D4C1-43D9-B3A4-3B993FB66C71}" type="presParOf" srcId="{50A68C2A-5EEC-4FD9-BA3C-40FCDC99FAD9}" destId="{04DAD0CC-72A2-4676-963B-F872FA00244C}" srcOrd="3" destOrd="0" presId="urn:microsoft.com/office/officeart/2005/8/layout/matrix1"/>
    <dgm:cxn modelId="{B28A8C89-82AF-4820-87EC-483143035CB4}" type="presParOf" srcId="{50A68C2A-5EEC-4FD9-BA3C-40FCDC99FAD9}" destId="{41300C84-1AC1-47A5-AA31-119D51316D76}" srcOrd="4" destOrd="0" presId="urn:microsoft.com/office/officeart/2005/8/layout/matrix1"/>
    <dgm:cxn modelId="{DA2F655B-F498-4A44-B392-A1ED65940B00}" type="presParOf" srcId="{50A68C2A-5EEC-4FD9-BA3C-40FCDC99FAD9}" destId="{A3C30103-92AE-4E11-9A0C-FDC8860F57FC}" srcOrd="5" destOrd="0" presId="urn:microsoft.com/office/officeart/2005/8/layout/matrix1"/>
    <dgm:cxn modelId="{EB58F8E4-4FE0-413D-81A2-179A2F7F3320}" type="presParOf" srcId="{50A68C2A-5EEC-4FD9-BA3C-40FCDC99FAD9}" destId="{EC5B07CC-9F5F-43C1-9BC2-C1F2F08A9446}" srcOrd="6" destOrd="0" presId="urn:microsoft.com/office/officeart/2005/8/layout/matrix1"/>
    <dgm:cxn modelId="{5F35CFE5-252A-457F-8A1D-AF23000EC924}" type="presParOf" srcId="{50A68C2A-5EEC-4FD9-BA3C-40FCDC99FAD9}" destId="{33E9728B-462E-42A4-AE93-7FF231DAFCE7}" srcOrd="7" destOrd="0" presId="urn:microsoft.com/office/officeart/2005/8/layout/matrix1"/>
    <dgm:cxn modelId="{400D4D67-085C-4C73-B85E-3586CC61381E}" type="presParOf" srcId="{81F6502B-AB14-481F-9C12-F67525AD6524}" destId="{EB63A935-7262-4F75-9FC8-3939F209B0EC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60BDCC-472B-4607-830F-EEEE4C96E49E}">
      <dsp:nvSpPr>
        <dsp:cNvPr id="0" name=""/>
        <dsp:cNvSpPr/>
      </dsp:nvSpPr>
      <dsp:spPr>
        <a:xfrm rot="16200000">
          <a:off x="1262703" y="-1262703"/>
          <a:ext cx="2000454" cy="4525861"/>
        </a:xfrm>
        <a:prstGeom prst="round1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1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ja-JP" altLang="en-US" sz="16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ja-JP" alt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ja-JP" alt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ja-JP" altLang="en-US" sz="1200" kern="1200"/>
        </a:p>
      </dsp:txBody>
      <dsp:txXfrm rot="5400000">
        <a:off x="0" y="0"/>
        <a:ext cx="4525861" cy="1500340"/>
      </dsp:txXfrm>
    </dsp:sp>
    <dsp:sp modelId="{FF703B11-D2EE-4663-9001-BF5EB2E9E4D7}">
      <dsp:nvSpPr>
        <dsp:cNvPr id="0" name=""/>
        <dsp:cNvSpPr/>
      </dsp:nvSpPr>
      <dsp:spPr>
        <a:xfrm>
          <a:off x="4525861" y="0"/>
          <a:ext cx="4525861" cy="2000454"/>
        </a:xfrm>
        <a:prstGeom prst="round1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1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ja-JP" altLang="en-US" sz="1600" kern="1200" dirty="0"/>
        </a:p>
      </dsp:txBody>
      <dsp:txXfrm>
        <a:off x="4525861" y="0"/>
        <a:ext cx="4525861" cy="1500340"/>
      </dsp:txXfrm>
    </dsp:sp>
    <dsp:sp modelId="{41300C84-1AC1-47A5-AA31-119D51316D76}">
      <dsp:nvSpPr>
        <dsp:cNvPr id="0" name=""/>
        <dsp:cNvSpPr/>
      </dsp:nvSpPr>
      <dsp:spPr>
        <a:xfrm rot="10800000">
          <a:off x="0" y="2000454"/>
          <a:ext cx="4525861" cy="2000454"/>
        </a:xfrm>
        <a:prstGeom prst="round1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b" anchorCtr="1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ja-JP" altLang="en-US" sz="1600" kern="1200" dirty="0"/>
        </a:p>
      </dsp:txBody>
      <dsp:txXfrm rot="10800000">
        <a:off x="0" y="2500568"/>
        <a:ext cx="4525861" cy="1500340"/>
      </dsp:txXfrm>
    </dsp:sp>
    <dsp:sp modelId="{EC5B07CC-9F5F-43C1-9BC2-C1F2F08A9446}">
      <dsp:nvSpPr>
        <dsp:cNvPr id="0" name=""/>
        <dsp:cNvSpPr/>
      </dsp:nvSpPr>
      <dsp:spPr>
        <a:xfrm rot="5400000">
          <a:off x="5788564" y="737751"/>
          <a:ext cx="2000454" cy="4525861"/>
        </a:xfrm>
        <a:prstGeom prst="round1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b" anchorCtr="1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ja-JP" altLang="en-US" sz="1600" kern="1200" dirty="0"/>
        </a:p>
      </dsp:txBody>
      <dsp:txXfrm rot="-5400000">
        <a:off x="4525861" y="2500568"/>
        <a:ext cx="4525861" cy="1500340"/>
      </dsp:txXfrm>
    </dsp:sp>
    <dsp:sp modelId="{EB63A935-7262-4F75-9FC8-3939F209B0EC}">
      <dsp:nvSpPr>
        <dsp:cNvPr id="0" name=""/>
        <dsp:cNvSpPr/>
      </dsp:nvSpPr>
      <dsp:spPr>
        <a:xfrm>
          <a:off x="1651934" y="1500340"/>
          <a:ext cx="5747852" cy="1000227"/>
        </a:xfrm>
        <a:prstGeom prst="roundRect">
          <a:avLst/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2300" b="1" kern="12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Arial" panose="020B0604020202020204" pitchFamily="34" charset="0"/>
            </a:rPr>
            <a:t>Failure to follow cycling regulations </a:t>
          </a:r>
          <a:r>
            <a:rPr kumimoji="1" lang="en-US" altLang="ja-JP" sz="2300" b="1" kern="12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Arial" panose="020B0604020202020204" pitchFamily="34" charset="0"/>
            </a:rPr>
            <a:t>is</a:t>
          </a:r>
          <a:r>
            <a:rPr kumimoji="1" lang="en-US" altLang="ja-JP" sz="2300" b="1" kern="12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Arial" panose="020B0604020202020204" pitchFamily="34" charset="0"/>
            </a:rPr>
            <a:t> a traffic violation.</a:t>
          </a:r>
          <a:endParaRPr lang="ja-JP" altLang="en-US" sz="2300" b="1" kern="1200" dirty="0">
            <a:latin typeface="UD デジタル 教科書体 NK-B" panose="02020700000000000000" pitchFamily="18" charset="-128"/>
            <a:ea typeface="UD デジタル 教科書体 NK-B" panose="02020700000000000000" pitchFamily="18" charset="-128"/>
          </a:endParaRPr>
        </a:p>
      </dsp:txBody>
      <dsp:txXfrm>
        <a:off x="1700761" y="1549167"/>
        <a:ext cx="5650198" cy="9025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8C2541D-7B4E-E09E-0442-C3B6147606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80F9AFD-E485-8BCC-EAFF-61D39555CC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CC7B02C-D4C5-0CB4-5761-F80F69B00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F96A7-A978-45AB-8AEE-09BA7CA24729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37ADCAE-F318-38EB-CF48-37292B80C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2B1612D-E415-9291-F382-BDA36B31F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26578-D375-44DA-99F2-D43E562D4D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7008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F8260B6-B636-AAE6-833A-5953DF85D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48136C8-F60C-BFF9-9D9B-604DE31B3E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4441D83-8BA3-5541-B2E6-D7887CAEF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F96A7-A978-45AB-8AEE-09BA7CA24729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4FBAD6E-6681-0B18-598A-6777CD1CC6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ECE7D08-5E25-A769-2D02-B0E0A2686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26578-D375-44DA-99F2-D43E562D4D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2288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80DED59D-8E28-96E4-80B1-B1429E8C93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319F3F2-0EBD-EB31-56FD-1C8A21DCE4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1D1A6A4-1297-274D-781D-EAFD16DC8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F96A7-A978-45AB-8AEE-09BA7CA24729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95003CF-5A4E-A996-4FF8-0C639282A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311DED3-2AD3-6468-22A3-E17AD571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26578-D375-44DA-99F2-D43E562D4D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4566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68A680D-25E6-E37E-2487-74B2CED62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68531AC-6D3E-CEEB-8FDD-E114511E3A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9A79B5F-CA24-3A5B-B91E-F4DBA030D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F96A7-A978-45AB-8AEE-09BA7CA24729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A5D9B44-F4B2-3BFE-E420-6E75D11FD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97B5AC9-0C57-CE20-0020-B92FB2E56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26578-D375-44DA-99F2-D43E562D4D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5149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ACBECDF-A224-D913-3D78-B3C91F21D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EE47039-88E5-2A03-81CA-9E00CF4144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3A608DB-FE20-C0D4-58CD-2199A728E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F96A7-A978-45AB-8AEE-09BA7CA24729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E481248-8ECC-F73F-BB0F-03D2B105B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8FDFCB5-78FE-BB93-C55C-1D6B1F6F7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26578-D375-44DA-99F2-D43E562D4D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3334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2E17449-F1AA-92D3-034D-9A3483DD0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F783251-B8E9-180B-C01B-53BEC752BE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3577073-4A3D-E4D1-92D2-5BDBF0DC71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A65AFE3-D6A0-C486-0CF8-445687618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F96A7-A978-45AB-8AEE-09BA7CA24729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CDEBF59-71D3-2FFD-410C-12515132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5912303-BA51-6A16-2DAB-8F62993A2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26578-D375-44DA-99F2-D43E562D4D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0516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8CCCC0-4DA8-237E-0F02-7568E224C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E276466-00BA-6996-A9EF-D9396D7B2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7D9E5D3-EE50-500A-23ED-0CA8D0CB27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E1CACCEB-CE71-C358-6B13-AEE1AD69F0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7DD6BE74-CFBC-F01E-D4EB-77D0A839B5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9B66B8A-9793-F7E0-166C-60EED0813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F96A7-A978-45AB-8AEE-09BA7CA24729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24FFBF47-43C8-EC7E-708D-7025D48F4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068C2AFC-A511-82DD-C95B-A968A5B4C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26578-D375-44DA-99F2-D43E562D4D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8512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19679E4-5A74-5402-F683-05A65B052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0B4E856-B735-9863-0D32-11F0CC720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F96A7-A978-45AB-8AEE-09BA7CA24729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4D3BBB1-B777-FBDC-4135-94ACEE511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8951FC3-A5A3-937C-A42D-A540B60F4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26578-D375-44DA-99F2-D43E562D4D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4331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445C56F-0DF6-3114-6D4F-29174E957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F96A7-A978-45AB-8AEE-09BA7CA24729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DF03A6B-F634-7281-4576-F7B26D86D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62C51FF-A9E1-5E46-F256-6FB20D0ED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26578-D375-44DA-99F2-D43E562D4D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626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458EA8E-F375-35D7-B4A2-11E4D2104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1A0C949-6BD9-3A97-B12A-B8756F849F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227BA06-1F69-E519-A406-BE21441D52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E30DDB1-F2F8-5B24-C85A-84535296E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F96A7-A978-45AB-8AEE-09BA7CA24729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6BE5BBA-88A3-8C96-E920-715515CF2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B7ABFE8-AFAD-6D71-ED39-3243A6482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26578-D375-44DA-99F2-D43E562D4D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9587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C50E499-9966-131E-1AAD-EC920CF0E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BA79E668-C34B-7627-8540-643E31C31C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0ADBB5E-F0C6-B406-F18B-01356C4E4A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98A6C76-675A-5DFD-C9B2-91D1A60E7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F96A7-A978-45AB-8AEE-09BA7CA24729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B5FCFF0-3876-E662-400D-E0725C3BE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D7B17DE-D3DC-4CD9-A959-F5E99D132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26578-D375-44DA-99F2-D43E562D4D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3737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C120BDCE-12F2-56EB-3A1C-6255D5B95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ED70975-7D56-BA41-04A6-8B9F477898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AA55636-83DC-6DD2-4E9D-786D47E963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4F96A7-A978-45AB-8AEE-09BA7CA24729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42219D4-64E2-1550-9DFF-F70B97B4CA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D943B07-5E91-5F02-21A8-9B91EBF0EC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E26578-D375-44DA-99F2-D43E562D4D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9153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openxmlformats.org/officeDocument/2006/relationships/image" Target="../media/image5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4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3.png"/><Relationship Id="rId1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DD935C4D-BAF3-4407-8E53-B9D5444D871E}"/>
              </a:ext>
            </a:extLst>
          </p:cNvPr>
          <p:cNvSpPr txBox="1"/>
          <p:nvPr/>
        </p:nvSpPr>
        <p:spPr>
          <a:xfrm>
            <a:off x="1562127" y="5056223"/>
            <a:ext cx="9051722" cy="177069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844073" hangingPunct="0">
              <a:defRPr/>
            </a:pPr>
            <a:r>
              <a:rPr lang="en-US" altLang="ja-JP" sz="1400" b="1" dirty="0">
                <a:solidFill>
                  <a:prstClr val="black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Arial" panose="020B0604020202020204" pitchFamily="34" charset="0"/>
              </a:rPr>
              <a:t>Riding a bike on the sidewalk is illegal;</a:t>
            </a:r>
            <a:r>
              <a:rPr lang="ja-JP" altLang="en-US" sz="1400" b="1" dirty="0">
                <a:solidFill>
                  <a:prstClr val="black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Arial" panose="020B0604020202020204" pitchFamily="34" charset="0"/>
              </a:rPr>
              <a:t> </a:t>
            </a:r>
            <a:endParaRPr lang="en-US" altLang="ja-JP" sz="1400" b="1" dirty="0">
              <a:solidFill>
                <a:prstClr val="black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Arial" panose="020B0604020202020204" pitchFamily="34" charset="0"/>
            </a:endParaRPr>
          </a:p>
          <a:p>
            <a:pPr defTabSz="844073" hangingPunct="0">
              <a:defRPr/>
            </a:pPr>
            <a:r>
              <a:rPr lang="en-US" altLang="ja-JP" sz="1400" b="1" dirty="0">
                <a:solidFill>
                  <a:prstClr val="black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Arial" panose="020B0604020202020204" pitchFamily="34" charset="0"/>
              </a:rPr>
              <a:t>however, it may be permitted under the following circumstances:</a:t>
            </a:r>
          </a:p>
          <a:p>
            <a:pPr defTabSz="844073" hangingPunct="0">
              <a:defRPr/>
            </a:pPr>
            <a:r>
              <a:rPr lang="ja-JP" altLang="en-US" sz="1400" b="1" dirty="0">
                <a:solidFill>
                  <a:prstClr val="black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Arial" panose="020B0604020202020204" pitchFamily="34" charset="0"/>
              </a:rPr>
              <a:t>①</a:t>
            </a:r>
            <a:r>
              <a:rPr lang="en-US" altLang="ja-JP" sz="1400" b="1" dirty="0">
                <a:solidFill>
                  <a:prstClr val="black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Arial" panose="020B0604020202020204" pitchFamily="34" charset="0"/>
              </a:rPr>
              <a:t>where a sign permits cycling on the pavement.</a:t>
            </a:r>
          </a:p>
          <a:p>
            <a:pPr defTabSz="844073" hangingPunct="0">
              <a:defRPr/>
            </a:pPr>
            <a:r>
              <a:rPr lang="ja-JP" altLang="en-US" sz="1400" b="1" dirty="0">
                <a:solidFill>
                  <a:prstClr val="black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Arial" panose="020B0604020202020204" pitchFamily="34" charset="0"/>
              </a:rPr>
              <a:t>②</a:t>
            </a:r>
            <a:r>
              <a:rPr lang="en-US" altLang="ja-JP" sz="1400" b="1" dirty="0">
                <a:solidFill>
                  <a:prstClr val="black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Arial" panose="020B0604020202020204" pitchFamily="34" charset="0"/>
              </a:rPr>
              <a:t>when the rider is under 13, over 70, or has a </a:t>
            </a:r>
          </a:p>
          <a:p>
            <a:pPr defTabSz="844073" hangingPunct="0">
              <a:defRPr/>
            </a:pPr>
            <a:r>
              <a:rPr lang="en-US" altLang="ja-JP" sz="1400" b="1" dirty="0">
                <a:solidFill>
                  <a:prstClr val="black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Arial" panose="020B0604020202020204" pitchFamily="34" charset="0"/>
              </a:rPr>
              <a:t>   physical disability.</a:t>
            </a:r>
          </a:p>
          <a:p>
            <a:pPr defTabSz="844073" hangingPunct="0">
              <a:defRPr/>
            </a:pPr>
            <a:r>
              <a:rPr lang="ja-JP" altLang="en-US" sz="1400" b="1" dirty="0">
                <a:solidFill>
                  <a:prstClr val="black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Arial" panose="020B0604020202020204" pitchFamily="34" charset="0"/>
              </a:rPr>
              <a:t>③</a:t>
            </a:r>
            <a:r>
              <a:rPr lang="en-US" altLang="ja-JP" sz="1400" b="1" dirty="0">
                <a:solidFill>
                  <a:prstClr val="black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Arial" panose="020B0604020202020204" pitchFamily="34" charset="0"/>
              </a:rPr>
              <a:t>when traffic on the road is congested, or when the road </a:t>
            </a:r>
          </a:p>
          <a:p>
            <a:pPr defTabSz="844073" hangingPunct="0">
              <a:defRPr/>
            </a:pPr>
            <a:r>
              <a:rPr lang="en-US" altLang="ja-JP" sz="1400" b="1" dirty="0">
                <a:solidFill>
                  <a:prstClr val="black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Arial" panose="020B0604020202020204" pitchFamily="34" charset="0"/>
              </a:rPr>
              <a:t>   lacks sufficient width.</a:t>
            </a:r>
            <a:endParaRPr lang="ja-JP" altLang="en-US" sz="1400" b="1" dirty="0">
              <a:solidFill>
                <a:prstClr val="black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Arial" panose="020B0604020202020204" pitchFamily="34" charset="0"/>
            </a:endParaRPr>
          </a:p>
        </p:txBody>
      </p:sp>
      <p:graphicFrame>
        <p:nvGraphicFramePr>
          <p:cNvPr id="4" name="図表 3">
            <a:extLst>
              <a:ext uri="{FF2B5EF4-FFF2-40B4-BE49-F238E27FC236}">
                <a16:creationId xmlns:a16="http://schemas.microsoft.com/office/drawing/2014/main" id="{89A3D076-004B-47AB-AEBD-85CCBB9D61ED}"/>
              </a:ext>
            </a:extLst>
          </p:cNvPr>
          <p:cNvGraphicFramePr/>
          <p:nvPr/>
        </p:nvGraphicFramePr>
        <p:xfrm>
          <a:off x="1570139" y="1041641"/>
          <a:ext cx="9051722" cy="40009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10E276B-856F-426E-94CF-54E8032B33D5}"/>
              </a:ext>
            </a:extLst>
          </p:cNvPr>
          <p:cNvSpPr txBox="1"/>
          <p:nvPr/>
        </p:nvSpPr>
        <p:spPr>
          <a:xfrm>
            <a:off x="3309602" y="1248996"/>
            <a:ext cx="27783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44073" hangingPunct="0">
              <a:defRPr/>
            </a:pPr>
            <a:r>
              <a:rPr lang="en-US" altLang="ja-JP" sz="2000" b="1" dirty="0">
                <a:solidFill>
                  <a:prstClr val="black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Arial" panose="020B0604020202020204" pitchFamily="34" charset="0"/>
              </a:rPr>
              <a:t>It is illegal to use a mobile phone while</a:t>
            </a:r>
            <a:r>
              <a:rPr lang="ja-JP" altLang="en-US" sz="2000" b="1" dirty="0">
                <a:solidFill>
                  <a:prstClr val="black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Arial" panose="020B0604020202020204" pitchFamily="34" charset="0"/>
              </a:rPr>
              <a:t>　</a:t>
            </a:r>
            <a:r>
              <a:rPr lang="en-US" altLang="ja-JP" sz="2000" b="1" dirty="0">
                <a:solidFill>
                  <a:prstClr val="black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Arial" panose="020B0604020202020204" pitchFamily="34" charset="0"/>
              </a:rPr>
              <a:t>cycling.</a:t>
            </a:r>
            <a:endParaRPr lang="en-US" altLang="ja-JP" sz="2000" b="1" dirty="0">
              <a:solidFill>
                <a:srgbClr val="FF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Arial" panose="020B0604020202020204" pitchFamily="34" charset="0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BA903089-4E39-4456-A221-B44936BD03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28" y="1066182"/>
            <a:ext cx="1692063" cy="1962703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D2A605A5-EBFD-40C5-AA40-D830CD1E17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0279" y="1440180"/>
            <a:ext cx="1494204" cy="1505582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55AB07A-E92F-4906-AAE8-C2B5F1435798}"/>
              </a:ext>
            </a:extLst>
          </p:cNvPr>
          <p:cNvSpPr txBox="1"/>
          <p:nvPr/>
        </p:nvSpPr>
        <p:spPr>
          <a:xfrm>
            <a:off x="6147863" y="1248996"/>
            <a:ext cx="29024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44073" hangingPunct="0">
              <a:defRPr/>
            </a:pPr>
            <a:r>
              <a:rPr lang="en-US" altLang="ja-JP" sz="1600" b="1" dirty="0">
                <a:solidFill>
                  <a:prstClr val="black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Arial" panose="020B0604020202020204" pitchFamily="34" charset="0"/>
              </a:rPr>
              <a:t>It is illegal to disregard traffic signals; You can only cross the street when the lights are green.</a:t>
            </a: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B8E78D21-42EE-4557-A799-CF0E0A92136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213" y="3346941"/>
            <a:ext cx="1534250" cy="1534250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6E0F9FB-1EDA-4031-BC17-FD75E4DC6730}"/>
              </a:ext>
            </a:extLst>
          </p:cNvPr>
          <p:cNvSpPr txBox="1"/>
          <p:nvPr/>
        </p:nvSpPr>
        <p:spPr>
          <a:xfrm>
            <a:off x="3471855" y="3630278"/>
            <a:ext cx="24599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44073" hangingPunct="0">
              <a:defRPr/>
            </a:pPr>
            <a:r>
              <a:rPr lang="en-US" altLang="ja-JP" sz="2000" b="1" dirty="0">
                <a:solidFill>
                  <a:prstClr val="black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Arial" panose="020B0604020202020204" pitchFamily="34" charset="0"/>
              </a:rPr>
              <a:t>It is illegal to ride a bike on the right hand side of the road.</a:t>
            </a: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82E50E94-D0CB-41C6-A6FE-30F69C0DEAE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6090" y="3276601"/>
            <a:ext cx="1430996" cy="1631335"/>
          </a:xfrm>
          <a:prstGeom prst="rect">
            <a:avLst/>
          </a:prstGeom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CD593C2-269F-4E3A-904A-312C82577D23}"/>
              </a:ext>
            </a:extLst>
          </p:cNvPr>
          <p:cNvSpPr txBox="1"/>
          <p:nvPr/>
        </p:nvSpPr>
        <p:spPr>
          <a:xfrm>
            <a:off x="6195200" y="3630278"/>
            <a:ext cx="28077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44073" hangingPunct="0">
              <a:defRPr/>
            </a:pPr>
            <a:r>
              <a:rPr lang="en-US" altLang="ja-JP" sz="1400" b="1" dirty="0">
                <a:solidFill>
                  <a:prstClr val="black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Arial" panose="020B0604020202020204" pitchFamily="34" charset="0"/>
              </a:rPr>
              <a:t>It is illegal to cross the street at signs marked “STOP” or “</a:t>
            </a:r>
            <a:r>
              <a:rPr lang="ja-JP" altLang="en-US" sz="1400" b="1" dirty="0">
                <a:solidFill>
                  <a:prstClr val="black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Arial" panose="020B0604020202020204" pitchFamily="34" charset="0"/>
              </a:rPr>
              <a:t>止まれ</a:t>
            </a:r>
            <a:r>
              <a:rPr lang="en-US" altLang="ja-JP" sz="1400" b="1" dirty="0">
                <a:solidFill>
                  <a:prstClr val="black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Arial" panose="020B0604020202020204" pitchFamily="34" charset="0"/>
              </a:rPr>
              <a:t>” without coming to a complete stop and checking that the intersection is clear.</a:t>
            </a:r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7E80E5BE-8974-4DF7-B79B-A696AA2D186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969" y="5327223"/>
            <a:ext cx="2043515" cy="1358615"/>
          </a:xfrm>
          <a:prstGeom prst="rect">
            <a:avLst/>
          </a:prstGeom>
        </p:spPr>
      </p:pic>
      <p:sp>
        <p:nvSpPr>
          <p:cNvPr id="18" name="乗算記号 17">
            <a:extLst>
              <a:ext uri="{FF2B5EF4-FFF2-40B4-BE49-F238E27FC236}">
                <a16:creationId xmlns:a16="http://schemas.microsoft.com/office/drawing/2014/main" id="{825189C2-FB68-4FEE-8E35-1E55FC9D67D4}"/>
              </a:ext>
            </a:extLst>
          </p:cNvPr>
          <p:cNvSpPr/>
          <p:nvPr/>
        </p:nvSpPr>
        <p:spPr>
          <a:xfrm>
            <a:off x="1150451" y="979898"/>
            <a:ext cx="978667" cy="1010267"/>
          </a:xfrm>
          <a:prstGeom prst="mathMultiply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ja-JP" altLang="en-US">
              <a:solidFill>
                <a:prstClr val="white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23" name="乗算記号 22">
            <a:extLst>
              <a:ext uri="{FF2B5EF4-FFF2-40B4-BE49-F238E27FC236}">
                <a16:creationId xmlns:a16="http://schemas.microsoft.com/office/drawing/2014/main" id="{CDB3FA72-F2F1-4793-8B00-20AA49301A73}"/>
              </a:ext>
            </a:extLst>
          </p:cNvPr>
          <p:cNvSpPr/>
          <p:nvPr/>
        </p:nvSpPr>
        <p:spPr>
          <a:xfrm>
            <a:off x="9910483" y="1041640"/>
            <a:ext cx="1041671" cy="1010266"/>
          </a:xfrm>
          <a:prstGeom prst="mathMultiply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ja-JP" altLang="en-US">
              <a:solidFill>
                <a:prstClr val="white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360BDA79-F037-43B8-9E75-12C227E62F62}"/>
              </a:ext>
            </a:extLst>
          </p:cNvPr>
          <p:cNvSpPr/>
          <p:nvPr/>
        </p:nvSpPr>
        <p:spPr>
          <a:xfrm>
            <a:off x="1266544" y="104243"/>
            <a:ext cx="8441336" cy="81391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r>
              <a:rPr lang="en-US" altLang="ja-JP" sz="2800" b="1" dirty="0">
                <a:solidFill>
                  <a:prstClr val="black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Arial" panose="020B0604020202020204" pitchFamily="34" charset="0"/>
              </a:rPr>
              <a:t>Safe Cycling Starts with Following Regulations</a:t>
            </a:r>
            <a:r>
              <a:rPr lang="ja-JP" altLang="en-US" sz="2800" b="1" dirty="0">
                <a:solidFill>
                  <a:prstClr val="black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Arial" panose="020B0604020202020204" pitchFamily="34" charset="0"/>
              </a:rPr>
              <a:t>　　</a:t>
            </a:r>
            <a:r>
              <a:rPr lang="en-US" altLang="ja-JP" sz="2800" b="1" dirty="0">
                <a:solidFill>
                  <a:prstClr val="black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Arial" panose="020B0604020202020204" pitchFamily="34" charset="0"/>
              </a:rPr>
              <a:t> </a:t>
            </a:r>
            <a:r>
              <a:rPr lang="en-US" altLang="ja-JP" sz="2000" dirty="0" err="1">
                <a:solidFill>
                  <a:prstClr val="black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Hida</a:t>
            </a:r>
            <a:r>
              <a:rPr lang="en-US" altLang="ja-JP" sz="2000" dirty="0">
                <a:solidFill>
                  <a:prstClr val="black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Police Station</a:t>
            </a:r>
            <a:endParaRPr lang="ja-JP" altLang="en-US" sz="2000" dirty="0">
              <a:solidFill>
                <a:prstClr val="black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26" name="図 25">
            <a:extLst>
              <a:ext uri="{FF2B5EF4-FFF2-40B4-BE49-F238E27FC236}">
                <a16:creationId xmlns:a16="http://schemas.microsoft.com/office/drawing/2014/main" id="{B380C8B5-5834-478B-8295-74FCAF7EC58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07971" y="5848685"/>
            <a:ext cx="661683" cy="661683"/>
          </a:xfrm>
          <a:prstGeom prst="rect">
            <a:avLst/>
          </a:prstGeom>
        </p:spPr>
      </p:pic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73421E8E-60BA-4994-97F2-CE257E94D02E}"/>
              </a:ext>
            </a:extLst>
          </p:cNvPr>
          <p:cNvSpPr txBox="1"/>
          <p:nvPr/>
        </p:nvSpPr>
        <p:spPr>
          <a:xfrm>
            <a:off x="7662691" y="5611015"/>
            <a:ext cx="55224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844073" hangingPunct="0">
              <a:defRPr/>
            </a:pPr>
            <a:r>
              <a:rPr lang="en-US" altLang="ja-JP" sz="900" b="1" dirty="0">
                <a:solidFill>
                  <a:prstClr val="black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Arial" panose="020B0604020202020204" pitchFamily="34" charset="0"/>
              </a:rPr>
              <a:t>Sign</a:t>
            </a:r>
            <a:endParaRPr lang="en-US" altLang="ja-JP" sz="857" b="1" dirty="0">
              <a:solidFill>
                <a:prstClr val="black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Arial" panose="020B0604020202020204" pitchFamily="34" charset="0"/>
            </a:endParaRPr>
          </a:p>
        </p:txBody>
      </p:sp>
      <p:sp>
        <p:nvSpPr>
          <p:cNvPr id="28" name="吹き出し: 角を丸めた四角形 27">
            <a:extLst>
              <a:ext uri="{FF2B5EF4-FFF2-40B4-BE49-F238E27FC236}">
                <a16:creationId xmlns:a16="http://schemas.microsoft.com/office/drawing/2014/main" id="{506ADE7D-ECE9-4A8A-ABD0-B32FF53E6078}"/>
              </a:ext>
            </a:extLst>
          </p:cNvPr>
          <p:cNvSpPr/>
          <p:nvPr/>
        </p:nvSpPr>
        <p:spPr>
          <a:xfrm>
            <a:off x="7485698" y="5631526"/>
            <a:ext cx="906231" cy="937732"/>
          </a:xfrm>
          <a:prstGeom prst="wedgeRoundRectCallout">
            <a:avLst>
              <a:gd name="adj1" fmla="val -188235"/>
              <a:gd name="adj2" fmla="val -41563"/>
              <a:gd name="adj3" fmla="val 16667"/>
            </a:avLst>
          </a:prstGeom>
          <a:noFill/>
          <a:ln w="1905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ja-JP" altLang="en-US" sz="962">
              <a:solidFill>
                <a:prstClr val="white"/>
              </a:solidFill>
              <a:latin typeface="Palatino Linotype" panose="02040502050505030304"/>
              <a:ea typeface="游ゴシック" panose="020B0400000000000000" pitchFamily="50" charset="-128"/>
            </a:endParaRPr>
          </a:p>
        </p:txBody>
      </p:sp>
      <p:pic>
        <p:nvPicPr>
          <p:cNvPr id="21" name="図 20">
            <a:extLst>
              <a:ext uri="{FF2B5EF4-FFF2-40B4-BE49-F238E27FC236}">
                <a16:creationId xmlns:a16="http://schemas.microsoft.com/office/drawing/2014/main" id="{BB4001AC-1E0A-4DBD-ACD2-FD62D50820D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352" b="95531" l="3297" r="95971">
                        <a14:foregroundMark x1="4762" y1="36499" x2="22161" y2="12104"/>
                        <a14:foregroundMark x1="22161" y1="12104" x2="52564" y2="11173"/>
                        <a14:foregroundMark x1="52564" y1="11173" x2="62637" y2="12477"/>
                        <a14:foregroundMark x1="93223" y1="43948" x2="91026" y2="20484"/>
                        <a14:foregroundMark x1="76923" y1="6518" x2="37546" y2="3538"/>
                        <a14:foregroundMark x1="37546" y1="3538" x2="31136" y2="5587"/>
                        <a14:foregroundMark x1="12211" y1="75370" x2="14286" y2="81564"/>
                        <a14:foregroundMark x1="8934" y1="65587" x2="11528" y2="73330"/>
                        <a14:foregroundMark x1="2747" y1="47114" x2="7626" y2="61680"/>
                        <a14:foregroundMark x1="14286" y1="81564" x2="20147" y2="89013"/>
                        <a14:foregroundMark x1="44018" y1="96885" x2="47253" y2="97952"/>
                        <a14:foregroundMark x1="20147" y1="89013" x2="38754" y2="95149"/>
                        <a14:foregroundMark x1="47253" y1="97952" x2="56913" y2="98918"/>
                        <a14:foregroundMark x1="69672" y1="94759" x2="77679" y2="91690"/>
                        <a14:foregroundMark x1="89195" y1="74320" x2="92190" y2="67598"/>
                        <a14:foregroundMark x1="82909" y1="88429" x2="87358" y2="78441"/>
                        <a14:foregroundMark x1="96312" y1="56723" x2="96154" y2="46927"/>
                        <a14:foregroundMark x1="96322" y1="57373" x2="96316" y2="56986"/>
                        <a14:foregroundMark x1="96154" y1="46927" x2="4029" y2="48045"/>
                        <a14:foregroundMark x1="4029" y1="48045" x2="3297" y2="47858"/>
                        <a14:foregroundMark x1="22894" y1="48790" x2="31502" y2="66667"/>
                        <a14:foregroundMark x1="31502" y1="66667" x2="70513" y2="78957"/>
                        <a14:foregroundMark x1="70513" y1="78957" x2="66117" y2="56425"/>
                        <a14:foregroundMark x1="66117" y1="56425" x2="17949" y2="46741"/>
                        <a14:foregroundMark x1="17949" y1="46741" x2="23626" y2="50279"/>
                        <a14:foregroundMark x1="43956" y1="66480" x2="40659" y2="66480"/>
                        <a14:foregroundMark x1="43455" y1="97763" x2="47985" y2="99069"/>
                        <a14:foregroundMark x1="24725" y1="92365" x2="34751" y2="95255"/>
                        <a14:foregroundMark x1="47985" y1="99069" x2="57309" y2="99560"/>
                        <a14:foregroundMark x1="61846" y1="95144" x2="36081" y2="89013"/>
                        <a14:foregroundMark x1="36081" y1="89013" x2="26557" y2="92179"/>
                        <a14:foregroundMark x1="26557" y1="92179" x2="26557" y2="92365"/>
                        <a14:foregroundMark x1="55536" y1="96684" x2="44689" y2="98138"/>
                        <a14:foregroundMark x1="44689" y1="98138" x2="43299" y2="98007"/>
                        <a14:foregroundMark x1="43320" y1="95318" x2="49084" y2="94041"/>
                        <a14:foregroundMark x1="49084" y1="94041" x2="61913" y2="95128"/>
                        <a14:foregroundMark x1="66117" y1="70205" x2="56410" y2="65922"/>
                        <a14:foregroundMark x1="56410" y1="65922" x2="67216" y2="63315"/>
                        <a14:foregroundMark x1="67216" y1="63315" x2="65201" y2="69646"/>
                        <a14:foregroundMark x1="96337" y1="45438" x2="96154" y2="55866"/>
                        <a14:foregroundMark x1="91861" y1="60730" x2="89744" y2="63128"/>
                        <a14:foregroundMark x1="95502" y1="56605" x2="94627" y2="57596"/>
                        <a14:foregroundMark x1="95769" y1="56302" x2="95531" y2="56572"/>
                        <a14:foregroundMark x1="95947" y1="56101" x2="95841" y2="56221"/>
                        <a14:foregroundMark x1="96154" y1="55866" x2="96018" y2="56020"/>
                        <a14:foregroundMark x1="90059" y1="66596" x2="90659" y2="73184"/>
                        <a14:foregroundMark x1="90659" y1="73184" x2="85897" y2="60521"/>
                        <a14:foregroundMark x1="85897" y1="60521" x2="89011" y2="49721"/>
                        <a14:foregroundMark x1="89011" y1="49721" x2="95971" y2="45624"/>
                        <a14:foregroundMark x1="40842" y1="65736" x2="41026" y2="66294"/>
                        <a14:foregroundMark x1="41392" y1="70950" x2="33700" y2="58659"/>
                        <a14:foregroundMark x1="33700" y1="58659" x2="41941" y2="65363"/>
                        <a14:foregroundMark x1="41941" y1="65363" x2="41026" y2="71508"/>
                        <a14:backgroundMark x1="92674" y1="65363" x2="92674" y2="65363"/>
                        <a14:backgroundMark x1="93223" y1="66108" x2="93223" y2="66108"/>
                        <a14:backgroundMark x1="93223" y1="66108" x2="96154" y2="58659"/>
                        <a14:backgroundMark x1="93590" y1="62197" x2="93223" y2="66853"/>
                        <a14:backgroundMark x1="94139" y1="63687" x2="96886" y2="58473"/>
                        <a14:backgroundMark x1="97070" y1="58659" x2="93223" y2="67225"/>
                        <a14:backgroundMark x1="93956" y1="63873" x2="97070" y2="57914"/>
                        <a14:backgroundMark x1="92857" y1="66480" x2="92857" y2="67598"/>
                        <a14:backgroundMark x1="89560" y1="75047" x2="88278" y2="76350"/>
                        <a14:backgroundMark x1="89377" y1="77281" x2="88645" y2="77281"/>
                        <a14:backgroundMark x1="88278" y1="77467" x2="88278" y2="77467"/>
                        <a14:backgroundMark x1="87912" y1="76723" x2="88278" y2="78212"/>
                        <a14:backgroundMark x1="83700" y1="89199" x2="78755" y2="92737"/>
                        <a14:backgroundMark x1="71062" y1="96648" x2="59524" y2="99441"/>
                        <a14:backgroundMark x1="5861" y1="64246" x2="8425" y2="64618"/>
                        <a14:backgroundMark x1="7509" y1="64991" x2="8242" y2="64991"/>
                        <a14:backgroundMark x1="8242" y1="64991" x2="8974" y2="65549"/>
                        <a14:backgroundMark x1="32784" y1="98324" x2="42857" y2="98696"/>
                        <a14:backgroundMark x1="61538" y1="99441" x2="57692" y2="99255"/>
                        <a14:backgroundMark x1="59890" y1="99255" x2="57692" y2="99255"/>
                        <a14:backgroundMark x1="96154" y1="60521" x2="97070" y2="58659"/>
                        <a14:backgroundMark x1="96703" y1="58287" x2="96520" y2="58101"/>
                        <a14:backgroundMark x1="96886" y1="58101" x2="96703" y2="57914"/>
                        <a14:backgroundMark x1="92125" y1="68156" x2="92125" y2="67225"/>
                        <a14:backgroundMark x1="96703" y1="58845" x2="96886" y2="57542"/>
                        <a14:backgroundMark x1="96703" y1="60149" x2="96337" y2="57542"/>
                        <a14:backgroundMark x1="7509" y1="65363" x2="8791" y2="64618"/>
                        <a14:backgroundMark x1="9158" y1="77095" x2="11905" y2="75978"/>
                        <a14:backgroundMark x1="64103" y1="98883" x2="56777" y2="98696"/>
                        <a14:backgroundMark x1="90110" y1="76723" x2="89194" y2="752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58429" y="17670"/>
            <a:ext cx="1032206" cy="1015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6425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164</Words>
  <Application>Microsoft Office PowerPoint</Application>
  <PresentationFormat>ワイド画面</PresentationFormat>
  <Paragraphs>14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UD デジタル 教科書体 NK-B</vt:lpstr>
      <vt:lpstr>游ゴシック</vt:lpstr>
      <vt:lpstr>游ゴシック Light</vt:lpstr>
      <vt:lpstr>Arial</vt:lpstr>
      <vt:lpstr>Palatino Linotype</vt:lpstr>
      <vt:lpstr>Office テーマ</vt:lpstr>
      <vt:lpstr>PowerPoint プレゼンテーション</vt:lpstr>
    </vt:vector>
  </TitlesOfParts>
  <Company>gifu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飛騨警察署</dc:creator>
  <cp:lastModifiedBy>飛騨警察署</cp:lastModifiedBy>
  <cp:revision>1</cp:revision>
  <dcterms:created xsi:type="dcterms:W3CDTF">2026-08-13T08:08:54Z</dcterms:created>
  <dcterms:modified xsi:type="dcterms:W3CDTF">2026-08-13T08:10:12Z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2026-08-13T08:10:08Z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b3aceacd-ceff-4204-ad98-1574a3312f69</vt:lpwstr>
  </property>
  <property fmtid="{D5CDD505-2E9C-101B-9397-08002B2CF9AE}" pid="7" name="MSIP_Label_defa4170-0d19-0005-0004-bc88714345d2_ActionId">
    <vt:lpwstr>7a4462a7-55ca-4d88-b605-796e8ebaf47c</vt:lpwstr>
  </property>
  <property fmtid="{D5CDD505-2E9C-101B-9397-08002B2CF9AE}" pid="8" name="MSIP_Label_defa4170-0d19-0005-0004-bc88714345d2_ContentBits">
    <vt:lpwstr>0</vt:lpwstr>
  </property>
  <property fmtid="{D5CDD505-2E9C-101B-9397-08002B2CF9AE}" pid="9" name="MSIP_Label_defa4170-0d19-0005-0004-bc88714345d2_Tag">
    <vt:lpwstr>10, 3, 0, 1</vt:lpwstr>
  </property>
</Properties>
</file>