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7" r:id="rId5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宮坂 翔" initials="宮坂" lastIdx="1" clrIdx="0">
    <p:extLst>
      <p:ext uri="{19B8F6BF-5375-455C-9EA6-DF929625EA0E}">
        <p15:presenceInfo xmlns:p15="http://schemas.microsoft.com/office/powerpoint/2012/main" userId="S-1-5-21-2903231036-2704147990-327405831-448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441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24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commentAuthors" Target="comment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B1C58-9FE1-407A-B32F-78FAB8112C01}" type="datetimeFigureOut">
              <a:rPr kumimoji="1" lang="ja-JP" altLang="en-US" smtClean="0"/>
              <a:t>2026/3/9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D3BF-EC47-4ED0-80B0-9ADB8BA34B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156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B1C58-9FE1-407A-B32F-78FAB8112C01}" type="datetimeFigureOut">
              <a:rPr kumimoji="1" lang="ja-JP" altLang="en-US" smtClean="0"/>
              <a:t>2026/3/9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D3BF-EC47-4ED0-80B0-9ADB8BA34B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601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B1C58-9FE1-407A-B32F-78FAB8112C01}" type="datetimeFigureOut">
              <a:rPr kumimoji="1" lang="ja-JP" altLang="en-US" smtClean="0"/>
              <a:t>2026/3/9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D3BF-EC47-4ED0-80B0-9ADB8BA34B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8580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B1C58-9FE1-407A-B32F-78FAB8112C01}" type="datetimeFigureOut">
              <a:rPr kumimoji="1" lang="ja-JP" altLang="en-US" smtClean="0"/>
              <a:t>2026/3/9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D3BF-EC47-4ED0-80B0-9ADB8BA34B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1374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B1C58-9FE1-407A-B32F-78FAB8112C01}" type="datetimeFigureOut">
              <a:rPr kumimoji="1" lang="ja-JP" altLang="en-US" smtClean="0"/>
              <a:t>2026/3/9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D3BF-EC47-4ED0-80B0-9ADB8BA34B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8410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B1C58-9FE1-407A-B32F-78FAB8112C01}" type="datetimeFigureOut">
              <a:rPr kumimoji="1" lang="ja-JP" altLang="en-US" smtClean="0"/>
              <a:t>2026/3/9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D3BF-EC47-4ED0-80B0-9ADB8BA34B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8654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B1C58-9FE1-407A-B32F-78FAB8112C01}" type="datetimeFigureOut">
              <a:rPr kumimoji="1" lang="ja-JP" altLang="en-US" smtClean="0"/>
              <a:t>2026/3/9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D3BF-EC47-4ED0-80B0-9ADB8BA34B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5419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B1C58-9FE1-407A-B32F-78FAB8112C01}" type="datetimeFigureOut">
              <a:rPr kumimoji="1" lang="ja-JP" altLang="en-US" smtClean="0"/>
              <a:t>2026/3/9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D3BF-EC47-4ED0-80B0-9ADB8BA34B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2035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B1C58-9FE1-407A-B32F-78FAB8112C01}" type="datetimeFigureOut">
              <a:rPr kumimoji="1" lang="ja-JP" altLang="en-US" smtClean="0"/>
              <a:t>2026/3/9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D3BF-EC47-4ED0-80B0-9ADB8BA34B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9232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B1C58-9FE1-407A-B32F-78FAB8112C01}" type="datetimeFigureOut">
              <a:rPr kumimoji="1" lang="ja-JP" altLang="en-US" smtClean="0"/>
              <a:t>2026/3/9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D3BF-EC47-4ED0-80B0-9ADB8BA34B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307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B1C58-9FE1-407A-B32F-78FAB8112C01}" type="datetimeFigureOut">
              <a:rPr kumimoji="1" lang="ja-JP" altLang="en-US" smtClean="0"/>
              <a:t>2026/3/9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D3BF-EC47-4ED0-80B0-9ADB8BA34B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5970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B1C58-9FE1-407A-B32F-78FAB8112C01}" type="datetimeFigureOut">
              <a:rPr kumimoji="1" lang="ja-JP" altLang="en-US" smtClean="0"/>
              <a:t>2026/3/9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CD3BF-EC47-4ED0-80B0-9ADB8BA34B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2791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B68ECC5-BFF5-461A-8068-608AB73F2A53}"/>
              </a:ext>
            </a:extLst>
          </p:cNvPr>
          <p:cNvSpPr/>
          <p:nvPr/>
        </p:nvSpPr>
        <p:spPr>
          <a:xfrm>
            <a:off x="-251" y="6456719"/>
            <a:ext cx="6857999" cy="344928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5000"/>
                  <a:lumOff val="55000"/>
                </a:schemeClr>
              </a:gs>
              <a:gs pos="97126">
                <a:schemeClr val="bg1"/>
              </a:gs>
              <a:gs pos="47000">
                <a:schemeClr val="accent5">
                  <a:lumMod val="30000"/>
                  <a:lumOff val="70000"/>
                </a:schemeClr>
              </a:gs>
              <a:gs pos="72000">
                <a:schemeClr val="accent5">
                  <a:lumMod val="10000"/>
                  <a:lumOff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FAB78BBD-AB6E-42DA-93A0-AAE9B659D60D}"/>
              </a:ext>
            </a:extLst>
          </p:cNvPr>
          <p:cNvSpPr/>
          <p:nvPr/>
        </p:nvSpPr>
        <p:spPr>
          <a:xfrm>
            <a:off x="280985" y="7482115"/>
            <a:ext cx="2991715" cy="1430168"/>
          </a:xfrm>
          <a:prstGeom prst="roundRect">
            <a:avLst>
              <a:gd name="adj" fmla="val 5706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619389AE-45C9-43C2-A2A1-F128BE15FF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" r="60571" b="-4"/>
          <a:stretch/>
        </p:blipFill>
        <p:spPr>
          <a:xfrm>
            <a:off x="1723039" y="7948039"/>
            <a:ext cx="1081067" cy="256748"/>
          </a:xfrm>
          <a:prstGeom prst="rect">
            <a:avLst/>
          </a:prstGeom>
          <a:effectLst/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72FE6B48-2E88-4512-847F-8519E340D3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7" t="3" r="-2799" b="-4"/>
          <a:stretch/>
        </p:blipFill>
        <p:spPr>
          <a:xfrm>
            <a:off x="1711530" y="8256056"/>
            <a:ext cx="1482439" cy="258606"/>
          </a:xfrm>
          <a:prstGeom prst="rect">
            <a:avLst/>
          </a:prstGeom>
          <a:effectLst/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F0D217DF-754B-4E7B-84AD-8BD933A954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506" y="6587792"/>
            <a:ext cx="750644" cy="75064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FF3ABAD-C38A-42C0-83DD-C6BB97A4A6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80" y="7779606"/>
            <a:ext cx="807477" cy="807477"/>
          </a:xfrm>
          <a:prstGeom prst="roundRect">
            <a:avLst>
              <a:gd name="adj" fmla="val 16667"/>
            </a:avLst>
          </a:prstGeom>
          <a:ln>
            <a:noFill/>
          </a:ln>
          <a:effectLst/>
        </p:spPr>
      </p:pic>
      <p:sp>
        <p:nvSpPr>
          <p:cNvPr id="32" name="フローチャート: 抜出し 31">
            <a:extLst>
              <a:ext uri="{FF2B5EF4-FFF2-40B4-BE49-F238E27FC236}">
                <a16:creationId xmlns:a16="http://schemas.microsoft.com/office/drawing/2014/main" id="{75EA031A-B06D-4D36-9414-FB737CAC9F78}"/>
              </a:ext>
            </a:extLst>
          </p:cNvPr>
          <p:cNvSpPr/>
          <p:nvPr/>
        </p:nvSpPr>
        <p:spPr>
          <a:xfrm rot="5400000">
            <a:off x="3362261" y="6937265"/>
            <a:ext cx="181994" cy="76731"/>
          </a:xfrm>
          <a:prstGeom prst="flowChartExtra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5D06533-58E2-42D6-B5DE-28147CE36CDF}"/>
              </a:ext>
            </a:extLst>
          </p:cNvPr>
          <p:cNvSpPr txBox="1"/>
          <p:nvPr/>
        </p:nvSpPr>
        <p:spPr>
          <a:xfrm>
            <a:off x="4709907" y="9421779"/>
            <a:ext cx="2148092" cy="336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89" b="1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kumimoji="1" lang="en-US" altLang="ja-JP" sz="1011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 P楷書体M" panose="03000600000000000000" pitchFamily="66" charset="-128"/>
                <a:ea typeface="AR P楷書体M" panose="03000600000000000000" pitchFamily="66" charset="-128"/>
              </a:rPr>
              <a:t>※ </a:t>
            </a:r>
            <a:r>
              <a:rPr kumimoji="1" lang="ja-JP" altLang="en-US" sz="1011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 P楷書体M" panose="03000600000000000000" pitchFamily="66" charset="-128"/>
                <a:ea typeface="AR P楷書体M" panose="03000600000000000000" pitchFamily="66" charset="-128"/>
              </a:rPr>
              <a:t>偽アプリにご注意ください。</a:t>
            </a: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6B2B2855-796A-48A4-8511-229500255BC3}"/>
              </a:ext>
            </a:extLst>
          </p:cNvPr>
          <p:cNvSpPr/>
          <p:nvPr/>
        </p:nvSpPr>
        <p:spPr>
          <a:xfrm>
            <a:off x="3577682" y="7480910"/>
            <a:ext cx="2991715" cy="1430168"/>
          </a:xfrm>
          <a:prstGeom prst="roundRect">
            <a:avLst>
              <a:gd name="adj" fmla="val 5706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F6FA14CC-93D7-47BB-8AB7-3BE3A3A8AA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609" y="7793460"/>
            <a:ext cx="807477" cy="807477"/>
          </a:xfrm>
          <a:prstGeom prst="roundRect">
            <a:avLst>
              <a:gd name="adj" fmla="val 16667"/>
            </a:avLst>
          </a:prstGeom>
          <a:ln w="3175">
            <a:solidFill>
              <a:schemeClr val="tx1"/>
            </a:solidFill>
          </a:ln>
          <a:effectLst/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F356D7FB-0048-4AA0-9F9E-6503809962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9907" y="7991611"/>
            <a:ext cx="1746286" cy="211434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2E966248-3999-4726-9F32-0A56E233226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5213" b="21121"/>
          <a:stretch/>
        </p:blipFill>
        <p:spPr>
          <a:xfrm>
            <a:off x="5042724" y="8278134"/>
            <a:ext cx="1081201" cy="214451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9EC6E93-F125-4583-8799-0B0EAE645F02}"/>
              </a:ext>
            </a:extLst>
          </p:cNvPr>
          <p:cNvSpPr txBox="1"/>
          <p:nvPr/>
        </p:nvSpPr>
        <p:spPr>
          <a:xfrm>
            <a:off x="3468550" y="6723941"/>
            <a:ext cx="2192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>
                <a:latin typeface="AR P楷書体M" panose="03000600000000000000" pitchFamily="66" charset="-128"/>
                <a:ea typeface="AR P楷書体M" panose="03000600000000000000" pitchFamily="66" charset="-128"/>
              </a:rPr>
              <a:t>警察庁・ＳＯＳ４７ </a:t>
            </a:r>
            <a:endParaRPr kumimoji="1" lang="en-US" altLang="ja-JP" sz="1200" b="1" dirty="0">
              <a:latin typeface="AR P楷書体M" panose="03000600000000000000" pitchFamily="66" charset="-128"/>
              <a:ea typeface="AR P楷書体M" panose="03000600000000000000" pitchFamily="66" charset="-128"/>
            </a:endParaRPr>
          </a:p>
          <a:p>
            <a:pPr algn="ctr"/>
            <a:r>
              <a:rPr kumimoji="1" lang="ja-JP" altLang="en-US" sz="1200" b="1" dirty="0">
                <a:latin typeface="AR P楷書体M" panose="03000600000000000000" pitchFamily="66" charset="-128"/>
                <a:ea typeface="AR P楷書体M" panose="03000600000000000000" pitchFamily="66" charset="-128"/>
              </a:rPr>
              <a:t>特殊詐欺対策ページ</a:t>
            </a:r>
            <a:endParaRPr kumimoji="1" lang="en-US" altLang="ja-JP" sz="1200" b="1" dirty="0">
              <a:latin typeface="AR P楷書体M" panose="03000600000000000000" pitchFamily="66" charset="-128"/>
              <a:ea typeface="AR P楷書体M" panose="03000600000000000000" pitchFamily="66" charset="-128"/>
            </a:endParaRP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0C021C19-D40F-4FEB-8935-60B6AC13F6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60" t="3" r="50710" b="-4"/>
          <a:stretch/>
        </p:blipFill>
        <p:spPr>
          <a:xfrm>
            <a:off x="1449458" y="8203045"/>
            <a:ext cx="232803" cy="258606"/>
          </a:xfrm>
          <a:prstGeom prst="rect">
            <a:avLst/>
          </a:prstGeom>
          <a:effectLst/>
        </p:spPr>
      </p:pic>
      <p:sp>
        <p:nvSpPr>
          <p:cNvPr id="26" name="フローチャート: 抜出し 25">
            <a:extLst>
              <a:ext uri="{FF2B5EF4-FFF2-40B4-BE49-F238E27FC236}">
                <a16:creationId xmlns:a16="http://schemas.microsoft.com/office/drawing/2014/main" id="{84BD63CE-D8A0-4198-862E-75BE18236B95}"/>
              </a:ext>
            </a:extLst>
          </p:cNvPr>
          <p:cNvSpPr/>
          <p:nvPr/>
        </p:nvSpPr>
        <p:spPr>
          <a:xfrm rot="5400000">
            <a:off x="3231336" y="6939799"/>
            <a:ext cx="181994" cy="76731"/>
          </a:xfrm>
          <a:prstGeom prst="flowChartExtra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7" name="フローチャート: 抜出し 26">
            <a:extLst>
              <a:ext uri="{FF2B5EF4-FFF2-40B4-BE49-F238E27FC236}">
                <a16:creationId xmlns:a16="http://schemas.microsoft.com/office/drawing/2014/main" id="{4DB67920-CAA3-42B8-BE93-81E7283CC0B0}"/>
              </a:ext>
            </a:extLst>
          </p:cNvPr>
          <p:cNvSpPr/>
          <p:nvPr/>
        </p:nvSpPr>
        <p:spPr>
          <a:xfrm rot="5400000">
            <a:off x="3496331" y="6937266"/>
            <a:ext cx="181994" cy="76731"/>
          </a:xfrm>
          <a:prstGeom prst="flowChartExtra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E78F874F-F817-4F2D-9A06-B46181AA1E28}"/>
              </a:ext>
            </a:extLst>
          </p:cNvPr>
          <p:cNvSpPr/>
          <p:nvPr/>
        </p:nvSpPr>
        <p:spPr>
          <a:xfrm>
            <a:off x="940227" y="7088464"/>
            <a:ext cx="2050867" cy="99911"/>
          </a:xfrm>
          <a:prstGeom prst="roundRect">
            <a:avLst/>
          </a:prstGeom>
          <a:gradFill flip="none" rotWithShape="1">
            <a:gsLst>
              <a:gs pos="100000">
                <a:schemeClr val="accent4">
                  <a:lumMod val="99000"/>
                </a:schemeClr>
              </a:gs>
              <a:gs pos="19000">
                <a:schemeClr val="accent4">
                  <a:lumMod val="45000"/>
                  <a:lumOff val="55000"/>
                </a:schemeClr>
              </a:gs>
              <a:gs pos="54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BBCC826-6133-4EBB-96F5-CCB670958A47}"/>
              </a:ext>
            </a:extLst>
          </p:cNvPr>
          <p:cNvSpPr txBox="1"/>
          <p:nvPr/>
        </p:nvSpPr>
        <p:spPr>
          <a:xfrm>
            <a:off x="628448" y="6723941"/>
            <a:ext cx="2571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89" b="1" spc="-440" dirty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r>
              <a:rPr kumimoji="1" lang="ja-JP" altLang="en-US" sz="2000" b="1" spc="-350" dirty="0">
                <a:latin typeface="AR P教科書体M"/>
                <a:ea typeface="AR P楷書体M" panose="03000600000000000000"/>
              </a:rPr>
              <a:t>ダウンロードはこちら</a:t>
            </a:r>
            <a:endParaRPr kumimoji="1" lang="en-US" altLang="ja-JP" sz="2000" b="1" spc="-350" dirty="0">
              <a:latin typeface="AR P教科書体M"/>
              <a:ea typeface="AR P楷書体M" panose="0300060000000000000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0016BCE-2FBF-4106-96DF-6E1E1B50E591}"/>
              </a:ext>
            </a:extLst>
          </p:cNvPr>
          <p:cNvSpPr txBox="1"/>
          <p:nvPr/>
        </p:nvSpPr>
        <p:spPr>
          <a:xfrm>
            <a:off x="2047533" y="9111381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>
                <a:latin typeface="HGS明朝E" panose="02020900000000000000" pitchFamily="18" charset="-128"/>
                <a:ea typeface="HGS明朝E" panose="02020900000000000000" pitchFamily="18" charset="-128"/>
              </a:rPr>
              <a:t>岐阜県警察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84CF76B6-26E3-4AC0-AF9B-38E752B2CE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455727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D09F627F-066E-47A5-91CE-3D34572F42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45751" y="-992"/>
            <a:ext cx="1556348" cy="62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277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79D88408E40C5149874DD83B72C91AB5" ma:contentTypeVersion="1" ma:contentTypeDescription="新しいドキュメントを作成します。" ma:contentTypeScope="" ma:versionID="f83082eae570fba7e2c30d962a837009">
  <xsd:schema xmlns:xsd="http://www.w3.org/2001/XMLSchema" xmlns:xs="http://www.w3.org/2001/XMLSchema" xmlns:p="http://schemas.microsoft.com/office/2006/metadata/properties" xmlns:ns2="24b59f0c-ae62-4968-b188-37b76bf1e469" targetNamespace="http://schemas.microsoft.com/office/2006/metadata/properties" ma:root="true" ma:fieldsID="a3ecb3f435dca71c6c286471c53c3be6" ns2:_="">
    <xsd:import namespace="24b59f0c-ae62-4968-b188-37b76bf1e469"/>
    <xsd:element name="properties">
      <xsd:complexType>
        <xsd:sequence>
          <xsd:element name="documentManagement">
            <xsd:complexType>
              <xsd:all>
                <xsd:element ref="ns2:Comme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b59f0c-ae62-4968-b188-37b76bf1e469" elementFormDefault="qualified">
    <xsd:import namespace="http://schemas.microsoft.com/office/2006/documentManagement/types"/>
    <xsd:import namespace="http://schemas.microsoft.com/office/infopath/2007/PartnerControls"/>
    <xsd:element name="Comments" ma:index="8" nillable="true" ma:displayName="コメント" ma:internalName="Comment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" ma:displayName="コンテンツ タイプ"/>
        <xsd:element ref="dc:title" minOccurs="0" maxOccurs="1" ma:index="0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s xmlns="24b59f0c-ae62-4968-b188-37b76bf1e469" xsi:nil="true"/>
  </documentManagement>
</p:properties>
</file>

<file path=customXml/itemProps1.xml><?xml version="1.0" encoding="utf-8"?>
<ds:datastoreItem xmlns:ds="http://schemas.openxmlformats.org/officeDocument/2006/customXml" ds:itemID="{8BBFAB02-4D5A-4137-B44D-E241AD510A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b59f0c-ae62-4968-b188-37b76bf1e4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647E64B-AC35-4B39-8F51-D774FBC7D0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590FB3-99A3-4B18-8DF2-61B10A68041C}">
  <ds:schemaRefs>
    <ds:schemaRef ds:uri="http://purl.org/dc/terms/"/>
    <ds:schemaRef ds:uri="24b59f0c-ae62-4968-b188-37b76bf1e469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</TotalTime>
  <Words>20</Words>
  <Application>Microsoft Office PowerPoint</Application>
  <PresentationFormat>A4 210 x 297 mm</PresentationFormat>
  <Paragraphs>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AR P教科書体M</vt:lpstr>
      <vt:lpstr>AR P楷書体M</vt:lpstr>
      <vt:lpstr>HGS明朝E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宮坂 翔</dc:creator>
  <cp:lastModifiedBy>竹内　丈二</cp:lastModifiedBy>
  <cp:revision>26</cp:revision>
  <cp:lastPrinted>2026-03-03T12:18:52Z</cp:lastPrinted>
  <dcterms:created xsi:type="dcterms:W3CDTF">2026-02-24T00:12:53Z</dcterms:created>
  <dcterms:modified xsi:type="dcterms:W3CDTF">2026-03-09T04:18:03Z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0x01010079D88408E40C5149874DD83B72C91AB5</vt:lpwstr>
  </property>
</Properties>
</file>