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3"/>
  </p:sldMasterIdLst>
  <p:sldIdLst>
    <p:sldId id="256" r:id="rId4"/>
    <p:sldId id="259" r:id="rId5"/>
    <p:sldId id="258" r:id="rId6"/>
    <p:sldId id="257" r:id="rId7"/>
  </p:sldIdLst>
  <p:sldSz cx="7559675" cy="10691813"/>
  <p:notesSz cx="6737350" cy="9869488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99"/>
    <a:srgbClr val="F8F6EF"/>
    <a:srgbClr val="4BA634"/>
    <a:srgbClr val="90C31F"/>
    <a:srgbClr val="F4F7DD"/>
    <a:srgbClr val="9FA0A0"/>
    <a:srgbClr val="D8E480"/>
    <a:srgbClr val="E2E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429" autoAdjust="0"/>
  </p:normalViewPr>
  <p:slideViewPr>
    <p:cSldViewPr snapToGrid="0">
      <p:cViewPr>
        <p:scale>
          <a:sx n="200" d="100"/>
          <a:sy n="200" d="100"/>
        </p:scale>
        <p:origin x="126" y="-714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森 秀樹(NAKAMORI Hideki)" userId="d1473050-ccdf-43bd-b3a4-b79acc7e9d20" providerId="ADAL" clId="{7C092D52-7CE6-464B-AC2B-814B0B808D81}"/>
    <pc:docChg chg="modSld">
      <pc:chgData name="中森 秀樹(NAKAMORI Hideki)" userId="d1473050-ccdf-43bd-b3a4-b79acc7e9d20" providerId="ADAL" clId="{7C092D52-7CE6-464B-AC2B-814B0B808D81}" dt="2024-04-05T05:02:34.907" v="217" actId="20577"/>
      <pc:docMkLst>
        <pc:docMk/>
      </pc:docMkLst>
      <pc:sldChg chg="modSp mod">
        <pc:chgData name="中森 秀樹(NAKAMORI Hideki)" userId="d1473050-ccdf-43bd-b3a4-b79acc7e9d20" providerId="ADAL" clId="{7C092D52-7CE6-464B-AC2B-814B0B808D81}" dt="2024-04-05T05:02:34.907" v="217" actId="20577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7C092D52-7CE6-464B-AC2B-814B0B808D81}" dt="2024-04-05T05:02:34.907" v="217" actId="20577"/>
          <ac:spMkLst>
            <pc:docMk/>
            <pc:sldMk cId="2012505980" sldId="257"/>
            <ac:spMk id="184" creationId="{83E22A7E-451A-B565-8D0F-DE22E75CB0F9}"/>
          </ac:spMkLst>
        </pc:spChg>
        <pc:grpChg chg="mod">
          <ac:chgData name="中森 秀樹(NAKAMORI Hideki)" userId="d1473050-ccdf-43bd-b3a4-b79acc7e9d20" providerId="ADAL" clId="{7C092D52-7CE6-464B-AC2B-814B0B808D81}" dt="2024-04-05T04:59:03.239" v="104" actId="14100"/>
          <ac:grpSpMkLst>
            <pc:docMk/>
            <pc:sldMk cId="2012505980" sldId="257"/>
            <ac:grpSpMk id="182" creationId="{52F8B752-F327-B00E-96C9-C13FBC703D0F}"/>
          </ac:grpSpMkLst>
        </pc:grpChg>
        <pc:graphicFrameChg chg="mod modGraphic">
          <ac:chgData name="中森 秀樹(NAKAMORI Hideki)" userId="d1473050-ccdf-43bd-b3a4-b79acc7e9d20" providerId="ADAL" clId="{7C092D52-7CE6-464B-AC2B-814B0B808D81}" dt="2024-04-05T04:57:54.371" v="15" actId="20577"/>
          <ac:graphicFrameMkLst>
            <pc:docMk/>
            <pc:sldMk cId="2012505980" sldId="257"/>
            <ac:graphicFrameMk id="5" creationId="{00000000-0000-0000-0000-000000000000}"/>
          </ac:graphicFrameMkLst>
        </pc:graphicFrameChg>
      </pc:sldChg>
    </pc:docChg>
  </pc:docChgLst>
  <pc:docChgLst>
    <pc:chgData name="中森 秀樹(NAKAMORI Hideki)" userId="d1473050-ccdf-43bd-b3a4-b79acc7e9d20" providerId="ADAL" clId="{D9052B7F-1FDC-45BF-A92D-19980013F48E}"/>
    <pc:docChg chg="undo custSel modSld">
      <pc:chgData name="中森 秀樹(NAKAMORI Hideki)" userId="d1473050-ccdf-43bd-b3a4-b79acc7e9d20" providerId="ADAL" clId="{D9052B7F-1FDC-45BF-A92D-19980013F48E}" dt="2024-04-04T08:47:22.880" v="1079" actId="3626"/>
      <pc:docMkLst>
        <pc:docMk/>
      </pc:docMkLst>
      <pc:sldChg chg="addSp delSp modSp mod">
        <pc:chgData name="中森 秀樹(NAKAMORI Hideki)" userId="d1473050-ccdf-43bd-b3a4-b79acc7e9d20" providerId="ADAL" clId="{D9052B7F-1FDC-45BF-A92D-19980013F48E}" dt="2024-04-04T06:03:51.091" v="737" actId="113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D9052B7F-1FDC-45BF-A92D-19980013F48E}" dt="2024-04-04T05:45:33.861" v="539" actId="207"/>
          <ac:spMkLst>
            <pc:docMk/>
            <pc:sldMk cId="533849336" sldId="256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9:57.083" v="513" actId="207"/>
          <ac:spMkLst>
            <pc:docMk/>
            <pc:sldMk cId="533849336" sldId="256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19.304" v="48" actId="1037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D9052B7F-1FDC-45BF-A92D-19980013F48E}" dt="2024-04-04T05:45:40.127" v="540" actId="207"/>
          <ac:spMkLst>
            <pc:docMk/>
            <pc:sldMk cId="533849336" sldId="256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5.326" v="541" actId="207"/>
          <ac:spMkLst>
            <pc:docMk/>
            <pc:sldMk cId="533849336" sldId="256"/>
            <ac:spMk id="1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49.383" v="542" actId="207"/>
          <ac:spMkLst>
            <pc:docMk/>
            <pc:sldMk cId="533849336" sldId="256"/>
            <ac:spMk id="1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3.247" v="543" actId="207"/>
          <ac:spMkLst>
            <pc:docMk/>
            <pc:sldMk cId="533849336" sldId="256"/>
            <ac:spMk id="1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3:51.091" v="737" actId="113"/>
          <ac:spMkLst>
            <pc:docMk/>
            <pc:sldMk cId="533849336" sldId="256"/>
            <ac:spMk id="1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5:58.649" v="544" actId="207"/>
          <ac:spMkLst>
            <pc:docMk/>
            <pc:sldMk cId="533849336" sldId="256"/>
            <ac:spMk id="1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05.299" v="545" actId="207"/>
          <ac:spMkLst>
            <pc:docMk/>
            <pc:sldMk cId="533849336" sldId="256"/>
            <ac:spMk id="1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9.635" v="547" actId="207"/>
          <ac:spMkLst>
            <pc:docMk/>
            <pc:sldMk cId="533849336" sldId="256"/>
            <ac:spMk id="1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25.914" v="548" actId="207"/>
          <ac:spMkLst>
            <pc:docMk/>
            <pc:sldMk cId="533849336" sldId="256"/>
            <ac:spMk id="2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1:09.282" v="45" actId="14100"/>
          <ac:spMkLst>
            <pc:docMk/>
            <pc:sldMk cId="533849336" sldId="256"/>
            <ac:spMk id="2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6:13.351" v="546" actId="207"/>
          <ac:spMkLst>
            <pc:docMk/>
            <pc:sldMk cId="533849336" sldId="256"/>
            <ac:spMk id="22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0:37.819" v="26" actId="478"/>
          <ac:spMkLst>
            <pc:docMk/>
            <pc:sldMk cId="533849336" sldId="256"/>
            <ac:spMk id="47" creationId="{B868D246-6DF4-49B8-62EB-4DB3AF75AF13}"/>
          </ac:spMkLst>
        </pc:spChg>
        <pc:spChg chg="del">
          <ac:chgData name="中森 秀樹(NAKAMORI Hideki)" userId="d1473050-ccdf-43bd-b3a4-b79acc7e9d20" providerId="ADAL" clId="{D9052B7F-1FDC-45BF-A92D-19980013F48E}" dt="2024-04-04T05:00:34.083" v="25" actId="478"/>
          <ac:spMkLst>
            <pc:docMk/>
            <pc:sldMk cId="533849336" sldId="256"/>
            <ac:spMk id="48" creationId="{8E6E17C1-AA1D-9419-9387-A9D624C279F2}"/>
          </ac:spMkLst>
        </pc:spChg>
        <pc:spChg chg="mod">
          <ac:chgData name="中森 秀樹(NAKAMORI Hideki)" userId="d1473050-ccdf-43bd-b3a4-b79acc7e9d20" providerId="ADAL" clId="{D9052B7F-1FDC-45BF-A92D-19980013F48E}" dt="2024-04-04T05:01:32.841" v="67" actId="1036"/>
          <ac:spMkLst>
            <pc:docMk/>
            <pc:sldMk cId="533849336" sldId="256"/>
            <ac:spMk id="49" creationId="{7ED05F04-6AAD-BD8C-5E04-264A2CF7EAD9}"/>
          </ac:spMkLst>
        </pc:spChg>
        <pc:spChg chg="mod">
          <ac:chgData name="中森 秀樹(NAKAMORI Hideki)" userId="d1473050-ccdf-43bd-b3a4-b79acc7e9d20" providerId="ADAL" clId="{D9052B7F-1FDC-45BF-A92D-19980013F48E}" dt="2024-04-04T05:01:50.300" v="86" actId="1038"/>
          <ac:spMkLst>
            <pc:docMk/>
            <pc:sldMk cId="533849336" sldId="256"/>
            <ac:spMk id="56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4:59:16.173" v="0" actId="478"/>
          <ac:picMkLst>
            <pc:docMk/>
            <pc:sldMk cId="533849336" sldId="256"/>
            <ac:picMk id="46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3:00.216" v="158" actId="14100"/>
          <ac:picMkLst>
            <pc:docMk/>
            <pc:sldMk cId="533849336" sldId="256"/>
            <ac:picMk id="50" creationId="{CD8D7F4D-C7F1-AFDE-0A7D-E4E9F365424F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47:22.880" v="1079" actId="3626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D9052B7F-1FDC-45BF-A92D-19980013F48E}" dt="2024-04-04T06:01:25.271" v="732" actId="207"/>
          <ac:spMkLst>
            <pc:docMk/>
            <pc:sldMk cId="2012505980" sldId="257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6:51.419" v="472" actId="207"/>
          <ac:spMkLst>
            <pc:docMk/>
            <pc:sldMk cId="2012505980" sldId="257"/>
            <ac:spMk id="9" creationId="{C933EDCD-5D9B-003B-B684-6938620268DC}"/>
          </ac:spMkLst>
        </pc:spChg>
        <pc:spChg chg="del mod">
          <ac:chgData name="中森 秀樹(NAKAMORI Hideki)" userId="d1473050-ccdf-43bd-b3a4-b79acc7e9d20" providerId="ADAL" clId="{D9052B7F-1FDC-45BF-A92D-19980013F48E}" dt="2024-04-04T08:47:12.864" v="1078" actId="478"/>
          <ac:spMkLst>
            <pc:docMk/>
            <pc:sldMk cId="2012505980" sldId="257"/>
            <ac:spMk id="10" creationId="{2422B32C-BE48-8984-4476-9AD2A87FB104}"/>
          </ac:spMkLst>
        </pc:spChg>
        <pc:spChg chg="mod">
          <ac:chgData name="中森 秀樹(NAKAMORI Hideki)" userId="d1473050-ccdf-43bd-b3a4-b79acc7e9d20" providerId="ADAL" clId="{D9052B7F-1FDC-45BF-A92D-19980013F48E}" dt="2024-04-04T07:56:01.498" v="1057" actId="20577"/>
          <ac:spMkLst>
            <pc:docMk/>
            <pc:sldMk cId="2012505980" sldId="257"/>
            <ac:spMk id="1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5:52.350" v="713" actId="20577"/>
          <ac:spMkLst>
            <pc:docMk/>
            <pc:sldMk cId="2012505980" sldId="257"/>
            <ac:spMk id="7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37:47.603" v="509" actId="20577"/>
          <ac:spMkLst>
            <pc:docMk/>
            <pc:sldMk cId="2012505980" sldId="257"/>
            <ac:spMk id="7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39.027" v="733" actId="207"/>
          <ac:spMkLst>
            <pc:docMk/>
            <pc:sldMk cId="2012505980" sldId="257"/>
            <ac:spMk id="7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1:52.966" v="734" actId="207"/>
          <ac:spMkLst>
            <pc:docMk/>
            <pc:sldMk cId="2012505980" sldId="257"/>
            <ac:spMk id="7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7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8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7:54:10.117" v="1056" actId="1038"/>
          <ac:spMkLst>
            <pc:docMk/>
            <pc:sldMk cId="2012505980" sldId="257"/>
            <ac:spMk id="8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18:06.373" v="348" actId="1038"/>
          <ac:spMkLst>
            <pc:docMk/>
            <pc:sldMk cId="2012505980" sldId="257"/>
            <ac:spMk id="227" creationId="{00000000-0000-0000-0000-000000000000}"/>
          </ac:spMkLst>
        </pc:spChg>
        <pc:graphicFrameChg chg="mod modGraphic">
          <ac:chgData name="中森 秀樹(NAKAMORI Hideki)" userId="d1473050-ccdf-43bd-b3a4-b79acc7e9d20" providerId="ADAL" clId="{D9052B7F-1FDC-45BF-A92D-19980013F48E}" dt="2024-04-04T08:47:22.880" v="1079" actId="3626"/>
          <ac:graphicFrameMkLst>
            <pc:docMk/>
            <pc:sldMk cId="2012505980" sldId="257"/>
            <ac:graphicFrameMk id="5" creationId="{00000000-0000-0000-0000-000000000000}"/>
          </ac:graphicFrameMkLst>
        </pc:graphicFrameChg>
        <pc:picChg chg="del">
          <ac:chgData name="中森 秀樹(NAKAMORI Hideki)" userId="d1473050-ccdf-43bd-b3a4-b79acc7e9d20" providerId="ADAL" clId="{D9052B7F-1FDC-45BF-A92D-19980013F48E}" dt="2024-04-04T07:52:37.800" v="971" actId="478"/>
          <ac:picMkLst>
            <pc:docMk/>
            <pc:sldMk cId="2012505980" sldId="257"/>
            <ac:picMk id="6" creationId="{00000000-0000-0000-0000-000000000000}"/>
          </ac:picMkLst>
        </pc:picChg>
        <pc:picChg chg="del">
          <ac:chgData name="中森 秀樹(NAKAMORI Hideki)" userId="d1473050-ccdf-43bd-b3a4-b79acc7e9d20" providerId="ADAL" clId="{D9052B7F-1FDC-45BF-A92D-19980013F48E}" dt="2024-04-04T05:06:03.218" v="288" actId="478"/>
          <ac:picMkLst>
            <pc:docMk/>
            <pc:sldMk cId="2012505980" sldId="257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7:51:03.234" v="952" actId="1037"/>
          <ac:picMkLst>
            <pc:docMk/>
            <pc:sldMk cId="2012505980" sldId="257"/>
            <ac:picMk id="7" creationId="{2FDD38DA-A268-45A8-B54E-15252DF73B7E}"/>
          </ac:picMkLst>
        </pc:picChg>
        <pc:picChg chg="add mod">
          <ac:chgData name="中森 秀樹(NAKAMORI Hideki)" userId="d1473050-ccdf-43bd-b3a4-b79acc7e9d20" providerId="ADAL" clId="{D9052B7F-1FDC-45BF-A92D-19980013F48E}" dt="2024-04-04T05:18:45.377" v="395" actId="1038"/>
          <ac:picMkLst>
            <pc:docMk/>
            <pc:sldMk cId="2012505980" sldId="257"/>
            <ac:picMk id="11" creationId="{822F2484-B10B-7E50-FC77-C6C60B6AC457}"/>
          </ac:picMkLst>
        </pc:picChg>
        <pc:picChg chg="add mod">
          <ac:chgData name="中森 秀樹(NAKAMORI Hideki)" userId="d1473050-ccdf-43bd-b3a4-b79acc7e9d20" providerId="ADAL" clId="{D9052B7F-1FDC-45BF-A92D-19980013F48E}" dt="2024-04-04T07:52:51.582" v="989" actId="14100"/>
          <ac:picMkLst>
            <pc:docMk/>
            <pc:sldMk cId="2012505980" sldId="257"/>
            <ac:picMk id="13" creationId="{E6183C24-755D-8F4F-C0E0-6D565037D78C}"/>
          </ac:picMkLst>
        </pc:picChg>
        <pc:picChg chg="del">
          <ac:chgData name="中森 秀樹(NAKAMORI Hideki)" userId="d1473050-ccdf-43bd-b3a4-b79acc7e9d20" providerId="ADAL" clId="{D9052B7F-1FDC-45BF-A92D-19980013F48E}" dt="2024-04-04T07:49:36.294" v="915" actId="478"/>
          <ac:picMkLst>
            <pc:docMk/>
            <pc:sldMk cId="2012505980" sldId="257"/>
            <ac:picMk id="70" creationId="{00000000-0000-0000-0000-000000000000}"/>
          </ac:picMkLst>
        </pc:picChg>
      </pc:sldChg>
      <pc:sldChg chg="addSp delSp modSp mod">
        <pc:chgData name="中森 秀樹(NAKAMORI Hideki)" userId="d1473050-ccdf-43bd-b3a4-b79acc7e9d20" providerId="ADAL" clId="{D9052B7F-1FDC-45BF-A92D-19980013F48E}" dt="2024-04-04T08:32:50.825" v="1077" actId="20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D9052B7F-1FDC-45BF-A92D-19980013F48E}" dt="2024-04-04T05:59:35.385" v="720" actId="207"/>
          <ac:spMkLst>
            <pc:docMk/>
            <pc:sldMk cId="3159664772" sldId="258"/>
            <ac:spMk id="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59.602" v="723" actId="207"/>
          <ac:spMkLst>
            <pc:docMk/>
            <pc:sldMk cId="3159664772" sldId="258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4:02.752" v="738" actId="113"/>
          <ac:spMkLst>
            <pc:docMk/>
            <pc:sldMk cId="3159664772" sldId="258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6:00:29.398" v="728" actId="207"/>
          <ac:spMkLst>
            <pc:docMk/>
            <pc:sldMk cId="3159664772" sldId="258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29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0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4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11.436" v="1076" actId="207"/>
          <ac:spMkLst>
            <pc:docMk/>
            <pc:sldMk cId="3159664772" sldId="258"/>
            <ac:spMk id="4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29:55.008" v="1058" actId="207"/>
          <ac:spMkLst>
            <pc:docMk/>
            <pc:sldMk cId="3159664772" sldId="258"/>
            <ac:spMk id="4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2:50.825" v="1077" actId="207"/>
          <ac:spMkLst>
            <pc:docMk/>
            <pc:sldMk cId="3159664772" sldId="258"/>
            <ac:spMk id="51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04.490" v="1059" actId="207"/>
          <ac:spMkLst>
            <pc:docMk/>
            <pc:sldMk cId="3159664772" sldId="258"/>
            <ac:spMk id="52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24.667" v="1060" actId="207"/>
          <ac:spMkLst>
            <pc:docMk/>
            <pc:sldMk cId="3159664772" sldId="258"/>
            <ac:spMk id="5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42.138" v="1070" actId="207"/>
          <ac:spMkLst>
            <pc:docMk/>
            <pc:sldMk cId="3159664772" sldId="258"/>
            <ac:spMk id="5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0:54.267" v="1071" actId="207"/>
          <ac:spMkLst>
            <pc:docMk/>
            <pc:sldMk cId="3159664772" sldId="258"/>
            <ac:spMk id="5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03.987" v="1072" actId="207"/>
          <ac:spMkLst>
            <pc:docMk/>
            <pc:sldMk cId="3159664772" sldId="258"/>
            <ac:spMk id="5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13.873" v="1073" actId="207"/>
          <ac:spMkLst>
            <pc:docMk/>
            <pc:sldMk cId="3159664772" sldId="258"/>
            <ac:spMk id="5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25.465" v="1074" actId="207"/>
          <ac:spMkLst>
            <pc:docMk/>
            <pc:sldMk cId="3159664772" sldId="258"/>
            <ac:spMk id="5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8:31:53.752" v="1075" actId="207"/>
          <ac:spMkLst>
            <pc:docMk/>
            <pc:sldMk cId="3159664772" sldId="258"/>
            <ac:spMk id="59" creationId="{00000000-0000-0000-0000-000000000000}"/>
          </ac:spMkLst>
        </pc:spChg>
        <pc:spChg chg="del">
          <ac:chgData name="中森 秀樹(NAKAMORI Hideki)" userId="d1473050-ccdf-43bd-b3a4-b79acc7e9d20" providerId="ADAL" clId="{D9052B7F-1FDC-45BF-A92D-19980013F48E}" dt="2024-04-04T05:05:32.229" v="273" actId="478"/>
          <ac:spMkLst>
            <pc:docMk/>
            <pc:sldMk cId="3159664772" sldId="258"/>
            <ac:spMk id="62" creationId="{6B6C3668-47D5-E797-9F2B-A3F167C70B03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05:12.774" v="261" actId="1035"/>
          <ac:spMkLst>
            <pc:docMk/>
            <pc:sldMk cId="3159664772" sldId="258"/>
            <ac:spMk id="67" creationId="{00000000-0000-0000-0000-000000000000}"/>
          </ac:spMkLst>
        </pc:s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0" creationId="{00000000-0000-0000-0000-000000000000}"/>
          </ac:grpSpMkLst>
        </pc:grpChg>
        <pc:grpChg chg="mod">
          <ac:chgData name="中森 秀樹(NAKAMORI Hideki)" userId="d1473050-ccdf-43bd-b3a4-b79acc7e9d20" providerId="ADAL" clId="{D9052B7F-1FDC-45BF-A92D-19980013F48E}" dt="2024-04-04T05:05:12.774" v="261" actId="1035"/>
          <ac:grpSpMkLst>
            <pc:docMk/>
            <pc:sldMk cId="3159664772" sldId="258"/>
            <ac:grpSpMk id="61" creationId="{00000000-0000-0000-0000-000000000000}"/>
          </ac:grpSpMkLst>
        </pc:grpChg>
        <pc:picChg chg="del">
          <ac:chgData name="中森 秀樹(NAKAMORI Hideki)" userId="d1473050-ccdf-43bd-b3a4-b79acc7e9d20" providerId="ADAL" clId="{D9052B7F-1FDC-45BF-A92D-19980013F48E}" dt="2024-04-04T05:03:42.294" v="174" actId="478"/>
          <ac:picMkLst>
            <pc:docMk/>
            <pc:sldMk cId="3159664772" sldId="258"/>
            <ac:picMk id="4" creationId="{00000000-0000-0000-0000-000000000000}"/>
          </ac:picMkLst>
        </pc:picChg>
        <pc:picChg chg="mod">
          <ac:chgData name="中森 秀樹(NAKAMORI Hideki)" userId="d1473050-ccdf-43bd-b3a4-b79acc7e9d20" providerId="ADAL" clId="{D9052B7F-1FDC-45BF-A92D-19980013F48E}" dt="2024-04-04T05:05:12.774" v="261" actId="1035"/>
          <ac:picMkLst>
            <pc:docMk/>
            <pc:sldMk cId="3159664772" sldId="258"/>
            <ac:picMk id="7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5:23.381" v="272" actId="1036"/>
          <ac:picMkLst>
            <pc:docMk/>
            <pc:sldMk cId="3159664772" sldId="258"/>
            <ac:picMk id="63" creationId="{D0505C33-DECB-5BD8-0630-EE76BAD9BC0C}"/>
          </ac:picMkLst>
        </pc:picChg>
        <pc:cxnChg chg="mod">
          <ac:chgData name="中森 秀樹(NAKAMORI Hideki)" userId="d1473050-ccdf-43bd-b3a4-b79acc7e9d20" providerId="ADAL" clId="{D9052B7F-1FDC-45BF-A92D-19980013F48E}" dt="2024-04-04T06:00:50.925" v="730" actId="692"/>
          <ac:cxnSpMkLst>
            <pc:docMk/>
            <pc:sldMk cId="3159664772" sldId="258"/>
            <ac:cxnSpMk id="13" creationId="{00000000-0000-0000-0000-000000000000}"/>
          </ac:cxnSpMkLst>
        </pc:cxnChg>
        <pc:cxnChg chg="mod">
          <ac:chgData name="中森 秀樹(NAKAMORI Hideki)" userId="d1473050-ccdf-43bd-b3a4-b79acc7e9d20" providerId="ADAL" clId="{D9052B7F-1FDC-45BF-A92D-19980013F48E}" dt="2024-04-04T06:01:01.307" v="731" actId="692"/>
          <ac:cxnSpMkLst>
            <pc:docMk/>
            <pc:sldMk cId="3159664772" sldId="258"/>
            <ac:cxnSpMk id="14" creationId="{00000000-0000-0000-0000-000000000000}"/>
          </ac:cxnSpMkLst>
        </pc:cxnChg>
      </pc:sldChg>
      <pc:sldChg chg="addSp delSp modSp mod">
        <pc:chgData name="中森 秀樹(NAKAMORI Hideki)" userId="d1473050-ccdf-43bd-b3a4-b79acc7e9d20" providerId="ADAL" clId="{D9052B7F-1FDC-45BF-A92D-19980013F48E}" dt="2024-04-04T05:59:09.546" v="719" actId="207"/>
        <pc:sldMkLst>
          <pc:docMk/>
          <pc:sldMk cId="2379547821" sldId="259"/>
        </pc:sldMkLst>
        <pc:spChg chg="del mod">
          <ac:chgData name="中森 秀樹(NAKAMORI Hideki)" userId="d1473050-ccdf-43bd-b3a4-b79acc7e9d20" providerId="ADAL" clId="{D9052B7F-1FDC-45BF-A92D-19980013F48E}" dt="2024-04-04T05:42:59.687" v="535" actId="478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D9052B7F-1FDC-45BF-A92D-19980013F48E}" dt="2024-04-04T05:58:44.348" v="717" actId="20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13.375" v="554" actId="207"/>
          <ac:spMkLst>
            <pc:docMk/>
            <pc:sldMk cId="2379547821" sldId="259"/>
            <ac:spMk id="4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8:26.192" v="555" actId="207"/>
          <ac:spMkLst>
            <pc:docMk/>
            <pc:sldMk cId="2379547821" sldId="259"/>
            <ac:spMk id="5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47:46.230" v="552" actId="207"/>
          <ac:spMkLst>
            <pc:docMk/>
            <pc:sldMk cId="2379547821" sldId="259"/>
            <ac:spMk id="6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26.149" v="716" actId="207"/>
          <ac:spMkLst>
            <pc:docMk/>
            <pc:sldMk cId="2379547821" sldId="259"/>
            <ac:spMk id="7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9:09.546" v="719" actId="207"/>
          <ac:spMkLst>
            <pc:docMk/>
            <pc:sldMk cId="2379547821" sldId="259"/>
            <ac:spMk id="8" creationId="{00000000-0000-0000-0000-000000000000}"/>
          </ac:spMkLst>
        </pc:spChg>
        <pc:spChg chg="mod">
          <ac:chgData name="中森 秀樹(NAKAMORI Hideki)" userId="d1473050-ccdf-43bd-b3a4-b79acc7e9d20" providerId="ADAL" clId="{D9052B7F-1FDC-45BF-A92D-19980013F48E}" dt="2024-04-04T05:58:57.579" v="718" actId="207"/>
          <ac:spMkLst>
            <pc:docMk/>
            <pc:sldMk cId="2379547821" sldId="259"/>
            <ac:spMk id="9" creationId="{00000000-0000-0000-0000-000000000000}"/>
          </ac:spMkLst>
        </pc:spChg>
        <pc:picChg chg="del">
          <ac:chgData name="中森 秀樹(NAKAMORI Hideki)" userId="d1473050-ccdf-43bd-b3a4-b79acc7e9d20" providerId="ADAL" clId="{D9052B7F-1FDC-45BF-A92D-19980013F48E}" dt="2024-04-04T05:02:35.398" v="108" actId="478"/>
          <ac:picMkLst>
            <pc:docMk/>
            <pc:sldMk cId="2379547821" sldId="259"/>
            <ac:picMk id="29" creationId="{00000000-0000-0000-0000-000000000000}"/>
          </ac:picMkLst>
        </pc:picChg>
        <pc:picChg chg="add mod">
          <ac:chgData name="中森 秀樹(NAKAMORI Hideki)" userId="d1473050-ccdf-43bd-b3a4-b79acc7e9d20" providerId="ADAL" clId="{D9052B7F-1FDC-45BF-A92D-19980013F48E}" dt="2024-04-04T05:02:48.122" v="157" actId="1037"/>
          <ac:picMkLst>
            <pc:docMk/>
            <pc:sldMk cId="2379547821" sldId="259"/>
            <ac:picMk id="31" creationId="{EAF78C8F-82AD-50D6-A129-3D7B6795B325}"/>
          </ac:picMkLst>
        </pc:picChg>
      </pc:sldChg>
    </pc:docChg>
  </pc:docChgLst>
  <pc:docChgLst>
    <pc:chgData name="中森 秀樹(NAKAMORI Hideki)" userId="d1473050-ccdf-43bd-b3a4-b79acc7e9d20" providerId="ADAL" clId="{570BD85C-B1DF-4109-9EEE-16B25F0C5C84}"/>
    <pc:docChg chg="custSel modSld">
      <pc:chgData name="中森 秀樹(NAKAMORI Hideki)" userId="d1473050-ccdf-43bd-b3a4-b79acc7e9d20" providerId="ADAL" clId="{570BD85C-B1DF-4109-9EEE-16B25F0C5C84}" dt="2024-04-01T11:58:35.724" v="764" actId="14100"/>
      <pc:docMkLst>
        <pc:docMk/>
      </pc:docMkLst>
      <pc:sldChg chg="addSp delSp modSp mod">
        <pc:chgData name="中森 秀樹(NAKAMORI Hideki)" userId="d1473050-ccdf-43bd-b3a4-b79acc7e9d20" providerId="ADAL" clId="{570BD85C-B1DF-4109-9EEE-16B25F0C5C84}" dt="2024-04-01T11:58:35.724" v="764" actId="14100"/>
        <pc:sldMkLst>
          <pc:docMk/>
          <pc:sldMk cId="533849336" sldId="256"/>
        </pc:sldMkLst>
        <pc:spChg chg="add mod">
          <ac:chgData name="中森 秀樹(NAKAMORI Hideki)" userId="d1473050-ccdf-43bd-b3a4-b79acc7e9d20" providerId="ADAL" clId="{570BD85C-B1DF-4109-9EEE-16B25F0C5C84}" dt="2024-04-01T11:55:10.847" v="546" actId="1036"/>
          <ac:spMkLst>
            <pc:docMk/>
            <pc:sldMk cId="533849336" sldId="256"/>
            <ac:spMk id="11" creationId="{C55A923D-134B-D488-BF8B-86250CD1A442}"/>
          </ac:spMkLst>
        </pc:spChg>
        <pc:spChg chg="mod">
          <ac:chgData name="中森 秀樹(NAKAMORI Hideki)" userId="d1473050-ccdf-43bd-b3a4-b79acc7e9d20" providerId="ADAL" clId="{570BD85C-B1DF-4109-9EEE-16B25F0C5C84}" dt="2024-04-01T07:21:58.477" v="60" actId="20577"/>
          <ac:spMkLst>
            <pc:docMk/>
            <pc:sldMk cId="533849336" sldId="256"/>
            <ac:spMk id="21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11:55:20.970" v="567" actId="1036"/>
          <ac:spMkLst>
            <pc:docMk/>
            <pc:sldMk cId="533849336" sldId="256"/>
            <ac:spMk id="47" creationId="{B868D246-6DF4-49B8-62EB-4DB3AF75AF13}"/>
          </ac:spMkLst>
        </pc:spChg>
        <pc:spChg chg="add mod">
          <ac:chgData name="中森 秀樹(NAKAMORI Hideki)" userId="d1473050-ccdf-43bd-b3a4-b79acc7e9d20" providerId="ADAL" clId="{570BD85C-B1DF-4109-9EEE-16B25F0C5C84}" dt="2024-04-01T07:23:07.786" v="80" actId="1038"/>
          <ac:spMkLst>
            <pc:docMk/>
            <pc:sldMk cId="533849336" sldId="256"/>
            <ac:spMk id="48" creationId="{8E6E17C1-AA1D-9419-9387-A9D624C279F2}"/>
          </ac:spMkLst>
        </pc:spChg>
        <pc:spChg chg="add mod">
          <ac:chgData name="中森 秀樹(NAKAMORI Hideki)" userId="d1473050-ccdf-43bd-b3a4-b79acc7e9d20" providerId="ADAL" clId="{570BD85C-B1DF-4109-9EEE-16B25F0C5C84}" dt="2024-04-01T11:58:35.724" v="764" actId="14100"/>
          <ac:spMkLst>
            <pc:docMk/>
            <pc:sldMk cId="533849336" sldId="256"/>
            <ac:spMk id="49" creationId="{7ED05F04-6AAD-BD8C-5E04-264A2CF7EAD9}"/>
          </ac:spMkLst>
        </pc:spChg>
        <pc:spChg chg="add del mod">
          <ac:chgData name="中森 秀樹(NAKAMORI Hideki)" userId="d1473050-ccdf-43bd-b3a4-b79acc7e9d20" providerId="ADAL" clId="{570BD85C-B1DF-4109-9EEE-16B25F0C5C84}" dt="2024-04-01T07:28:36.605" v="544" actId="478"/>
          <ac:spMkLst>
            <pc:docMk/>
            <pc:sldMk cId="533849336" sldId="256"/>
            <ac:spMk id="49" creationId="{8443EDBE-CEA3-6DFD-C186-63FDB8850FAF}"/>
          </ac:spMkLst>
        </pc:spChg>
        <pc:spChg chg="mod">
          <ac:chgData name="中森 秀樹(NAKAMORI Hideki)" userId="d1473050-ccdf-43bd-b3a4-b79acc7e9d20" providerId="ADAL" clId="{570BD85C-B1DF-4109-9EEE-16B25F0C5C84}" dt="2024-04-01T11:56:48.787" v="615" actId="20577"/>
          <ac:spMkLst>
            <pc:docMk/>
            <pc:sldMk cId="533849336" sldId="256"/>
            <ac:spMk id="56" creationId="{00000000-0000-0000-0000-000000000000}"/>
          </ac:spMkLst>
        </pc:spChg>
        <pc:picChg chg="mod">
          <ac:chgData name="中森 秀樹(NAKAMORI Hideki)" userId="d1473050-ccdf-43bd-b3a4-b79acc7e9d20" providerId="ADAL" clId="{570BD85C-B1DF-4109-9EEE-16B25F0C5C84}" dt="2024-04-01T07:21:31.694" v="56" actId="1038"/>
          <ac:picMkLst>
            <pc:docMk/>
            <pc:sldMk cId="533849336" sldId="256"/>
            <ac:picMk id="3" creationId="{DCAAB35D-F217-0D53-BA1D-249DFE25C506}"/>
          </ac:picMkLst>
        </pc:picChg>
      </pc:sldChg>
      <pc:sldChg chg="addSp modSp mod">
        <pc:chgData name="中森 秀樹(NAKAMORI Hideki)" userId="d1473050-ccdf-43bd-b3a4-b79acc7e9d20" providerId="ADAL" clId="{570BD85C-B1DF-4109-9EEE-16B25F0C5C84}" dt="2024-04-01T07:28:14.182" v="543" actId="1037"/>
        <pc:sldMkLst>
          <pc:docMk/>
          <pc:sldMk cId="2012505980" sldId="257"/>
        </pc:sldMkLst>
        <pc:spChg chg="add mod">
          <ac:chgData name="中森 秀樹(NAKAMORI Hideki)" userId="d1473050-ccdf-43bd-b3a4-b79acc7e9d20" providerId="ADAL" clId="{570BD85C-B1DF-4109-9EEE-16B25F0C5C84}" dt="2024-04-01T07:28:14.182" v="543" actId="1037"/>
          <ac:spMkLst>
            <pc:docMk/>
            <pc:sldMk cId="2012505980" sldId="257"/>
            <ac:spMk id="10" creationId="{2422B32C-BE48-8984-4476-9AD2A87FB104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6:38.256" v="443" actId="14100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570BD85C-B1DF-4109-9EEE-16B25F0C5C84}" dt="2024-04-01T07:25:46.288" v="171" actId="20577"/>
          <ac:spMkLst>
            <pc:docMk/>
            <pc:sldMk cId="3159664772" sldId="258"/>
            <ac:spMk id="3" creationId="{00000000-0000-0000-0000-000000000000}"/>
          </ac:spMkLst>
        </pc:spChg>
        <pc:spChg chg="add mod">
          <ac:chgData name="中森 秀樹(NAKAMORI Hideki)" userId="d1473050-ccdf-43bd-b3a4-b79acc7e9d20" providerId="ADAL" clId="{570BD85C-B1DF-4109-9EEE-16B25F0C5C84}" dt="2024-04-01T07:26:38.256" v="443" actId="14100"/>
          <ac:spMkLst>
            <pc:docMk/>
            <pc:sldMk cId="3159664772" sldId="258"/>
            <ac:spMk id="62" creationId="{6B6C3668-47D5-E797-9F2B-A3F167C70B03}"/>
          </ac:spMkLst>
        </pc:spChg>
      </pc:sldChg>
      <pc:sldChg chg="addSp modSp mod">
        <pc:chgData name="中森 秀樹(NAKAMORI Hideki)" userId="d1473050-ccdf-43bd-b3a4-b79acc7e9d20" providerId="ADAL" clId="{570BD85C-B1DF-4109-9EEE-16B25F0C5C84}" dt="2024-04-01T07:24:32.974" v="167" actId="1035"/>
        <pc:sldMkLst>
          <pc:docMk/>
          <pc:sldMk cId="2379547821" sldId="259"/>
        </pc:sldMkLst>
        <pc:spChg chg="add mod">
          <ac:chgData name="中森 秀樹(NAKAMORI Hideki)" userId="d1473050-ccdf-43bd-b3a4-b79acc7e9d20" providerId="ADAL" clId="{570BD85C-B1DF-4109-9EEE-16B25F0C5C84}" dt="2024-04-01T07:24:32.974" v="167" actId="1035"/>
          <ac:spMkLst>
            <pc:docMk/>
            <pc:sldMk cId="2379547821" sldId="259"/>
            <ac:spMk id="2" creationId="{0C585E2F-147A-E0C4-E3AE-C8076BBCA14E}"/>
          </ac:spMkLst>
        </pc:spChg>
        <pc:spChg chg="mod">
          <ac:chgData name="中森 秀樹(NAKAMORI Hideki)" userId="d1473050-ccdf-43bd-b3a4-b79acc7e9d20" providerId="ADAL" clId="{570BD85C-B1DF-4109-9EEE-16B25F0C5C84}" dt="2024-04-01T07:23:39.538" v="83" actId="20577"/>
          <ac:spMkLst>
            <pc:docMk/>
            <pc:sldMk cId="2379547821" sldId="259"/>
            <ac:spMk id="3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4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5" creationId="{00000000-0000-0000-0000-000000000000}"/>
          </ac:spMkLst>
        </pc:spChg>
        <pc:spChg chg="mod">
          <ac:chgData name="中森 秀樹(NAKAMORI Hideki)" userId="d1473050-ccdf-43bd-b3a4-b79acc7e9d20" providerId="ADAL" clId="{570BD85C-B1DF-4109-9EEE-16B25F0C5C84}" dt="2024-04-01T07:24:03.113" v="93" actId="1038"/>
          <ac:spMkLst>
            <pc:docMk/>
            <pc:sldMk cId="2379547821" sldId="259"/>
            <ac:spMk id="36" creationId="{00000000-0000-0000-0000-000000000000}"/>
          </ac:spMkLst>
        </pc:spChg>
      </pc:sldChg>
    </pc:docChg>
  </pc:docChgLst>
  <pc:docChgLst>
    <pc:chgData name="中森 秀樹(NAKAMORI Hideki)" userId="d1473050-ccdf-43bd-b3a4-b79acc7e9d20" providerId="ADAL" clId="{C01FF4CA-8CFE-4E37-87D9-A492CDAA9B4C}"/>
    <pc:docChg chg="modSld">
      <pc:chgData name="中森 秀樹(NAKAMORI Hideki)" userId="d1473050-ccdf-43bd-b3a4-b79acc7e9d20" providerId="ADAL" clId="{C01FF4CA-8CFE-4E37-87D9-A492CDAA9B4C}" dt="2024-04-23T05:25:59.143" v="8" actId="20577"/>
      <pc:docMkLst>
        <pc:docMk/>
      </pc:docMkLst>
      <pc:sldChg chg="modSp mod">
        <pc:chgData name="中森 秀樹(NAKAMORI Hideki)" userId="d1473050-ccdf-43bd-b3a4-b79acc7e9d20" providerId="ADAL" clId="{C01FF4CA-8CFE-4E37-87D9-A492CDAA9B4C}" dt="2024-04-23T05:25:59.143" v="8" actId="20577"/>
        <pc:sldMkLst>
          <pc:docMk/>
          <pc:sldMk cId="2012505980" sldId="257"/>
        </pc:sldMkLst>
        <pc:spChg chg="mod">
          <ac:chgData name="中森 秀樹(NAKAMORI Hideki)" userId="d1473050-ccdf-43bd-b3a4-b79acc7e9d20" providerId="ADAL" clId="{C01FF4CA-8CFE-4E37-87D9-A492CDAA9B4C}" dt="2024-04-23T05:25:59.143" v="8" actId="20577"/>
          <ac:spMkLst>
            <pc:docMk/>
            <pc:sldMk cId="2012505980" sldId="257"/>
            <ac:spMk id="156" creationId="{445C7B00-7E28-AA20-AB21-76AC41411634}"/>
          </ac:spMkLst>
        </pc:spChg>
      </pc:sldChg>
    </pc:docChg>
  </pc:docChgLst>
  <pc:docChgLst>
    <pc:chgData name="鵜飼 未玲(UGAI Mirei)" userId="13e028b9-fb45-4243-8251-f366defe0677" providerId="ADAL" clId="{894A32EA-AB12-48A0-B388-EDF4314AF49A}"/>
    <pc:docChg chg="modMainMaster">
      <pc:chgData name="鵜飼 未玲(UGAI Mirei)" userId="13e028b9-fb45-4243-8251-f366defe0677" providerId="ADAL" clId="{894A32EA-AB12-48A0-B388-EDF4314AF49A}" dt="2024-04-02T06:24:23.585" v="5" actId="207"/>
      <pc:docMkLst>
        <pc:docMk/>
      </pc:docMkLst>
      <pc:sldMasterChg chg="modSldLayout">
        <pc:chgData name="鵜飼 未玲(UGAI Mirei)" userId="13e028b9-fb45-4243-8251-f366defe0677" providerId="ADAL" clId="{894A32EA-AB12-48A0-B388-EDF4314AF49A}" dt="2024-04-02T06:24:23.585" v="5" actId="207"/>
        <pc:sldMasterMkLst>
          <pc:docMk/>
          <pc:sldMasterMk cId="777437242" sldId="2147483852"/>
        </pc:sldMasterMkLst>
        <pc:sldLayoutChg chg="modSp mod">
          <pc:chgData name="鵜飼 未玲(UGAI Mirei)" userId="13e028b9-fb45-4243-8251-f366defe0677" providerId="ADAL" clId="{894A32EA-AB12-48A0-B388-EDF4314AF49A}" dt="2024-04-02T06:24:23.585" v="5" actId="207"/>
          <pc:sldLayoutMkLst>
            <pc:docMk/>
            <pc:sldMasterMk cId="777437242" sldId="2147483852"/>
            <pc:sldLayoutMk cId="4002978727" sldId="2147483861"/>
          </pc:sldLayoutMkLst>
          <pc:spChg chg="mod">
            <ac:chgData name="鵜飼 未玲(UGAI Mirei)" userId="13e028b9-fb45-4243-8251-f366defe0677" providerId="ADAL" clId="{894A32EA-AB12-48A0-B388-EDF4314AF49A}" dt="2024-04-02T06:24:23.585" v="5" actId="207"/>
            <ac:spMkLst>
              <pc:docMk/>
              <pc:sldMasterMk cId="777437242" sldId="2147483852"/>
              <pc:sldLayoutMk cId="4002978727" sldId="2147483861"/>
              <ac:spMk id="9" creationId="{00000000-0000-0000-0000-000000000000}"/>
            </ac:spMkLst>
          </pc:spChg>
        </pc:sldLayoutChg>
        <pc:sldLayoutChg chg="modSp mod">
          <pc:chgData name="鵜飼 未玲(UGAI Mirei)" userId="13e028b9-fb45-4243-8251-f366defe0677" providerId="ADAL" clId="{894A32EA-AB12-48A0-B388-EDF4314AF49A}" dt="2024-04-02T06:24:04.844" v="3" actId="207"/>
          <pc:sldLayoutMkLst>
            <pc:docMk/>
            <pc:sldMasterMk cId="777437242" sldId="2147483852"/>
            <pc:sldLayoutMk cId="2325746658" sldId="2147483862"/>
          </pc:sldLayoutMkLst>
          <pc:spChg chg="mod">
            <ac:chgData name="鵜飼 未玲(UGAI Mirei)" userId="13e028b9-fb45-4243-8251-f366defe0677" providerId="ADAL" clId="{894A32EA-AB12-48A0-B388-EDF4314AF49A}" dt="2024-04-02T06:24:04.844" v="3" actId="207"/>
            <ac:spMkLst>
              <pc:docMk/>
              <pc:sldMasterMk cId="777437242" sldId="2147483852"/>
              <pc:sldLayoutMk cId="2325746658" sldId="2147483862"/>
              <ac:spMk id="3" creationId="{00000000-0000-0000-0000-000000000000}"/>
            </ac:spMkLst>
          </pc:spChg>
        </pc:sldLayoutChg>
        <pc:sldLayoutChg chg="addSp modSp mod">
          <pc:chgData name="鵜飼 未玲(UGAI Mirei)" userId="13e028b9-fb45-4243-8251-f366defe0677" providerId="ADAL" clId="{894A32EA-AB12-48A0-B388-EDF4314AF49A}" dt="2024-04-02T06:23:28.074" v="2" actId="6014"/>
          <pc:sldLayoutMkLst>
            <pc:docMk/>
            <pc:sldMasterMk cId="777437242" sldId="2147483852"/>
            <pc:sldLayoutMk cId="1850248135" sldId="2147483864"/>
          </pc:sldLayoutMkLst>
          <pc:spChg chg="mod">
            <ac:chgData name="鵜飼 未玲(UGAI Mirei)" userId="13e028b9-fb45-4243-8251-f366defe0677" providerId="ADAL" clId="{894A32EA-AB12-48A0-B388-EDF4314AF49A}" dt="2024-04-02T06:23:10.724" v="1" actId="207"/>
            <ac:spMkLst>
              <pc:docMk/>
              <pc:sldMasterMk cId="777437242" sldId="2147483852"/>
              <pc:sldLayoutMk cId="1850248135" sldId="2147483864"/>
              <ac:spMk id="3" creationId="{3025EB8F-91C1-02FB-B069-D84C31AB4533}"/>
            </ac:spMkLst>
          </pc:spChg>
          <pc:spChg chg="mod">
            <ac:chgData name="鵜飼 未玲(UGAI Mirei)" userId="13e028b9-fb45-4243-8251-f366defe0677" providerId="ADAL" clId="{894A32EA-AB12-48A0-B388-EDF4314AF49A}" dt="2024-04-02T06:22:57.996" v="0"/>
            <ac:spMkLst>
              <pc:docMk/>
              <pc:sldMasterMk cId="777437242" sldId="2147483852"/>
              <pc:sldLayoutMk cId="1850248135" sldId="2147483864"/>
              <ac:spMk id="4" creationId="{347D0A3D-A0BC-BC0A-810A-F5EABBA17F12}"/>
            </ac:spMkLst>
          </pc:spChg>
          <pc:grpChg chg="add mod">
            <ac:chgData name="鵜飼 未玲(UGAI Mirei)" userId="13e028b9-fb45-4243-8251-f366defe0677" providerId="ADAL" clId="{894A32EA-AB12-48A0-B388-EDF4314AF49A}" dt="2024-04-02T06:22:57.996" v="0"/>
            <ac:grpSpMkLst>
              <pc:docMk/>
              <pc:sldMasterMk cId="777437242" sldId="2147483852"/>
              <pc:sldLayoutMk cId="1850248135" sldId="2147483864"/>
              <ac:grpSpMk id="2" creationId="{7DE0DAE7-9F4C-A066-9267-585A2359976A}"/>
            </ac:grpSpMkLst>
          </pc:grpChg>
        </pc:sldLayoutChg>
        <pc:sldLayoutChg chg="modSp mod">
          <pc:chgData name="鵜飼 未玲(UGAI Mirei)" userId="13e028b9-fb45-4243-8251-f366defe0677" providerId="ADAL" clId="{894A32EA-AB12-48A0-B388-EDF4314AF49A}" dt="2024-04-02T06:24:13.057" v="4" actId="207"/>
          <pc:sldLayoutMkLst>
            <pc:docMk/>
            <pc:sldMasterMk cId="777437242" sldId="2147483852"/>
            <pc:sldLayoutMk cId="2293182731" sldId="2147483868"/>
          </pc:sldLayoutMkLst>
          <pc:spChg chg="mod">
            <ac:chgData name="鵜飼 未玲(UGAI Mirei)" userId="13e028b9-fb45-4243-8251-f366defe0677" providerId="ADAL" clId="{894A32EA-AB12-48A0-B388-EDF4314AF49A}" dt="2024-04-02T06:24:13.057" v="4" actId="207"/>
            <ac:spMkLst>
              <pc:docMk/>
              <pc:sldMasterMk cId="777437242" sldId="2147483852"/>
              <pc:sldLayoutMk cId="2293182731" sldId="2147483868"/>
              <ac:spMk id="3" creationId="{00000000-0000-0000-0000-000000000000}"/>
            </ac:spMkLst>
          </pc:spChg>
        </pc:sldLayoutChg>
      </pc:sldMasterChg>
    </pc:docChg>
  </pc:docChgLst>
  <pc:docChgLst>
    <pc:chgData name="中森 秀樹(NAKAMORI Hideki)" userId="d1473050-ccdf-43bd-b3a4-b79acc7e9d20" providerId="ADAL" clId="{8850FD14-2A4D-4BA9-B39C-B23F9D08A0B1}"/>
    <pc:docChg chg="modSld">
      <pc:chgData name="中森 秀樹(NAKAMORI Hideki)" userId="d1473050-ccdf-43bd-b3a4-b79acc7e9d20" providerId="ADAL" clId="{8850FD14-2A4D-4BA9-B39C-B23F9D08A0B1}" dt="2024-04-02T02:26:56.010" v="21" actId="20577"/>
      <pc:docMkLst>
        <pc:docMk/>
      </pc:docMkLst>
      <pc:sldChg chg="modSp mod">
        <pc:chgData name="中森 秀樹(NAKAMORI Hideki)" userId="d1473050-ccdf-43bd-b3a4-b79acc7e9d20" providerId="ADAL" clId="{8850FD14-2A4D-4BA9-B39C-B23F9D08A0B1}" dt="2024-04-02T02:26:47.172" v="19" actId="1035"/>
        <pc:sldMkLst>
          <pc:docMk/>
          <pc:sldMk cId="533849336" sldId="256"/>
        </pc:sldMkLst>
        <pc:spChg chg="mod">
          <ac:chgData name="中森 秀樹(NAKAMORI Hideki)" userId="d1473050-ccdf-43bd-b3a4-b79acc7e9d20" providerId="ADAL" clId="{8850FD14-2A4D-4BA9-B39C-B23F9D08A0B1}" dt="2024-04-02T02:26:47.172" v="19" actId="1035"/>
          <ac:spMkLst>
            <pc:docMk/>
            <pc:sldMk cId="533849336" sldId="256"/>
            <ac:spMk id="47" creationId="{B868D246-6DF4-49B8-62EB-4DB3AF75AF13}"/>
          </ac:spMkLst>
        </pc:spChg>
      </pc:sldChg>
      <pc:sldChg chg="modSp mod">
        <pc:chgData name="中森 秀樹(NAKAMORI Hideki)" userId="d1473050-ccdf-43bd-b3a4-b79acc7e9d20" providerId="ADAL" clId="{8850FD14-2A4D-4BA9-B39C-B23F9D08A0B1}" dt="2024-04-02T02:26:56.010" v="21" actId="20577"/>
        <pc:sldMkLst>
          <pc:docMk/>
          <pc:sldMk cId="3159664772" sldId="258"/>
        </pc:sldMkLst>
        <pc:spChg chg="mod">
          <ac:chgData name="中森 秀樹(NAKAMORI Hideki)" userId="d1473050-ccdf-43bd-b3a4-b79acc7e9d20" providerId="ADAL" clId="{8850FD14-2A4D-4BA9-B39C-B23F9D08A0B1}" dt="2024-04-02T02:26:56.010" v="21" actId="20577"/>
          <ac:spMkLst>
            <pc:docMk/>
            <pc:sldMk cId="3159664772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オレンジガ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E0DAE7-9F4C-A066-9267-585A2359976A}"/>
              </a:ext>
            </a:extLst>
          </p:cNvPr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025EB8F-91C1-02FB-B069-D84C31AB4533}"/>
                </a:ext>
              </a:extLst>
            </p:cNvPr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4" name="角丸四角形 9">
              <a:extLst>
                <a:ext uri="{FF2B5EF4-FFF2-40B4-BE49-F238E27FC236}">
                  <a16:creationId xmlns:a16="http://schemas.microsoft.com/office/drawing/2014/main" id="{347D0A3D-A0BC-BC0A-810A-F5EABBA17F12}"/>
                </a:ext>
              </a:extLst>
            </p:cNvPr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br>
              <a:rPr lang="en-US" altLang="ja-JP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br>
              <a:rPr lang="en-US" altLang="ja-JP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平成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31</a:t>
            </a:r>
            <a:r>
              <a:rPr lang="ja-JP" altLang="en-US" sz="1500" dirty="0">
                <a:latin typeface="+mn-ea"/>
              </a:rPr>
              <a:t>年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4</a:t>
            </a:r>
            <a:r>
              <a:rPr lang="ja-JP" altLang="en-US" sz="1500" dirty="0">
                <a:latin typeface="+mn-ea"/>
              </a:rPr>
              <a:t>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「旧優生保護法一時金支給法」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できました。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本人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気持ち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聞かれる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からだ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心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大きな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苦しみ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痛み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ついて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おわび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する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かいて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あります。</a:t>
            </a:r>
            <a:endParaRPr lang="en-US" altLang="ja-JP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お金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払う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さだめて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旧優生保護法一時金支給法 に ついて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7377" y="8894519"/>
            <a:ext cx="63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76999"/>
            <a:chOff x="539546" y="807867"/>
            <a:chExt cx="3933466" cy="276999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76999"/>
            <a:chOff x="546104" y="2682170"/>
            <a:chExt cx="1203447" cy="27699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48652" y="8811989"/>
            <a:ext cx="46780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きゅう　　き　</a:t>
            </a:r>
            <a:r>
              <a:rPr lang="ja-JP" altLang="en-US" sz="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   れい   わ　　　</a:t>
            </a:r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   がつ　　　　　   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x_図 1">
            <a:extLst>
              <a:ext uri="{FF2B5EF4-FFF2-40B4-BE49-F238E27FC236}">
                <a16:creationId xmlns:a16="http://schemas.microsoft.com/office/drawing/2014/main" id="{DCAAB35D-F217-0D53-BA1D-249DFE25C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58" y="9894381"/>
            <a:ext cx="1213196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5A923D-134B-D488-BF8B-86250CD1A442}"/>
              </a:ext>
            </a:extLst>
          </p:cNvPr>
          <p:cNvSpPr txBox="1"/>
          <p:nvPr/>
        </p:nvSpPr>
        <p:spPr>
          <a:xfrm>
            <a:off x="1962682" y="9394654"/>
            <a:ext cx="325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法改正により、請求期限が５年延長されました。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ED05F04-6AAD-BD8C-5E04-264A2CF7EAD9}"/>
              </a:ext>
            </a:extLst>
          </p:cNvPr>
          <p:cNvSpPr txBox="1"/>
          <p:nvPr/>
        </p:nvSpPr>
        <p:spPr>
          <a:xfrm>
            <a:off x="1898591" y="9314012"/>
            <a:ext cx="34338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ほうかいせい　　　　 せいきゅうきげん    ねんえんちょう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CD8D7F4D-C7F1-AFDE-0A7D-E4E9F3654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7268" y="8992405"/>
            <a:ext cx="1213196" cy="12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を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こと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できる</a:t>
            </a:r>
          </a:p>
          <a:p>
            <a:pPr algn="just"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どのような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>
                <a:latin typeface="+mn-ea"/>
              </a:rPr>
              <a:t>昭和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23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11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から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平成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8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25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の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間に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手術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うけた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なるよう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に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放射線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あてられた 人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です。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いくら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一人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320</a:t>
            </a:r>
            <a:r>
              <a:rPr lang="ja-JP" altLang="en-US" sz="2400" dirty="0">
                <a:latin typeface="+mn-ea"/>
              </a:rPr>
              <a:t>万円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lang="en-US" altLang="ja-JP" sz="2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いつまで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手続き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できますか？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令和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11</a:t>
            </a:r>
            <a:r>
              <a:rPr lang="ja-JP" altLang="en-US" sz="2400" dirty="0">
                <a:latin typeface="+mn-ea"/>
              </a:rPr>
              <a:t>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まで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381125" cy="223200"/>
            <a:chOff x="841039" y="8057458"/>
            <a:chExt cx="338112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81997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77813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57416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EAF78C8F-82AD-50D6-A129-3D7B6795B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608" y="9097569"/>
            <a:ext cx="1261555" cy="126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こども家庭庁 の 窓口 に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しましょう。</a:t>
            </a:r>
            <a:endParaRPr kumimoji="1" lang="ja-JP" altLang="en-US" sz="1800" b="1" spc="100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都道府県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次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の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ページ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にあります。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dirty="0">
              <a:latin typeface="+mn-ea"/>
            </a:endParaRPr>
          </a:p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こども家庭庁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b="1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電話番号  </a:t>
            </a:r>
            <a:r>
              <a:rPr lang="en-US" altLang="ja-JP" sz="1600" spc="100" dirty="0">
                <a:latin typeface="+mn-ea"/>
              </a:rPr>
              <a:t>03-3595-2575</a:t>
            </a:r>
            <a:r>
              <a:rPr lang="en-US" altLang="ja-JP" sz="1600" dirty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     </a:t>
            </a:r>
            <a:r>
              <a:rPr lang="en-US" altLang="ja-JP" sz="1600" dirty="0">
                <a:latin typeface="+mn-ea"/>
              </a:rPr>
              <a:t>FAX  </a:t>
            </a:r>
            <a:r>
              <a:rPr lang="en-US" altLang="ja-JP" sz="1600" spc="100" dirty="0">
                <a:latin typeface="+mn-ea"/>
              </a:rPr>
              <a:t>03-3595-2753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ichijikin@cfa.go.jp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受付時間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+mn-ea"/>
              </a:rPr>
              <a:t>10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17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（月曜日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金曜日。土日祝日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年末年始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を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除く。）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174577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spc="-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お金 を うけとる ため の 方法</a:t>
            </a:r>
            <a:endParaRPr kumimoji="1" lang="ja-JP" altLang="en-US" sz="1800" spc="-1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794314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dirty="0">
                <a:latin typeface="+mn-ea"/>
              </a:rPr>
              <a:t>　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かきます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（請求書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かき方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わからなかったら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都道府県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窓口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に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相談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lang="en-US" altLang="ja-JP" sz="1300" dirty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dirty="0">
                <a:latin typeface="+mn-ea"/>
              </a:rPr>
              <a:t>　手続き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必要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（手術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うけた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こと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わかる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診断書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 </a:t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住民票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障害者手帳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コピー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など）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手に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いれます</a:t>
            </a:r>
            <a:endParaRPr lang="en-US" altLang="ja-JP" sz="14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③</a:t>
            </a:r>
            <a:r>
              <a:rPr lang="ja-JP" altLang="en-US" sz="1400" dirty="0">
                <a:latin typeface="+mn-ea"/>
              </a:rPr>
              <a:t>　住んで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都道府県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窓口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出します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（郵便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おくる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こと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も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107901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110226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073838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1430524" y="3931395"/>
            <a:ext cx="1788706" cy="230832"/>
            <a:chOff x="1470865" y="3931395"/>
            <a:chExt cx="1788706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7557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0865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775785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727170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047759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053247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053247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683183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025217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41491" cy="238527"/>
            <a:chOff x="3028194" y="1439949"/>
            <a:chExt cx="1941491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89179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415888" cy="246221"/>
            <a:chOff x="856835" y="1913962"/>
            <a:chExt cx="5415888" cy="246221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507995" y="1921657"/>
              <a:ext cx="999570" cy="23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217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141656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138293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117124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D0505C33-DECB-5BD8-0630-EE76BAD9BC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6500" y="9150236"/>
            <a:ext cx="1198390" cy="119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ホームベース 10">
            <a:extLst>
              <a:ext uri="{FF2B5EF4-FFF2-40B4-BE49-F238E27FC236}">
                <a16:creationId xmlns:a16="http://schemas.microsoft.com/office/drawing/2014/main" id="{C933EDCD-5D9B-003B-B684-6938620268DC}"/>
              </a:ext>
            </a:extLst>
          </p:cNvPr>
          <p:cNvSpPr/>
          <p:nvPr/>
        </p:nvSpPr>
        <p:spPr>
          <a:xfrm>
            <a:off x="1509682" y="9738394"/>
            <a:ext cx="1694098" cy="2248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dirty="0"/>
              <a:t>旧優生保護法一時金特設サイト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5837" y="502826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18762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旧優生保護法一時金受付・相談窓口、県保健所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kosodates@pref.miyagi.lg.jp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027-226-2100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jidouka@pref.gunma.lg.jp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S1140201@section.metro.tokyo.jp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健康福祉部こども未来課、県内各健康福祉センター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052-954-7493 	kokoro@pref.aichi.lg.jp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sodachi@pref.mie.lg.jp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077-528-3567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077-528-4868 	boshihoken@pref.shiga.lg.jp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8000">
                          <a:schemeClr val="accent4">
                            <a:lumMod val="45000"/>
                            <a:lumOff val="55000"/>
                          </a:schemeClr>
                        </a:gs>
                        <a:gs pos="90000">
                          <a:srgbClr val="FFFFCC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boshihoken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@office.pref.nara.lg.jp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（専用）、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    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FAX 088-621-2843         </a:t>
                      </a:r>
                      <a:r>
                        <a:rPr kumimoji="1" lang="en-US" altLang="ja-JP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kosodateouenka@pref.tokushima.lg.jp</a:t>
                      </a:r>
                      <a:endParaRPr kumimoji="1"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kodomokatei@pref.kagawa.lg.jp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092-643-3260 	ichijikin@pref.fukuoka.lg.jp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099-286-5561	ichijikin@pref.kagoshima.lg.jp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こども未来部子育て支援課母子保健班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098-866-2457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098-866-2433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aa031305@pref.okinawa.lg.jp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443042" y="9395636"/>
            <a:ext cx="5895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/>
              <a:t>くわしく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は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こども家庭庁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/>
              <a:t>や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各都道府県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ホームページ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など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を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みて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22016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「旧優生保護法 に よる 優生手術 等 を 受けた 方へ」</a:t>
            </a:r>
            <a:r>
              <a:rPr lang="en-US" altLang="ja-JP" sz="1050" dirty="0"/>
              <a:t>https://www.cfa.go.jp</a:t>
            </a:r>
            <a:r>
              <a:rPr lang="en-US" altLang="ja-JP" sz="1050"/>
              <a:t>/kyuuyuuseiichijikin/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dirty="0">
                <a:latin typeface="+mn-ea"/>
              </a:rPr>
              <a:t>令和</a:t>
            </a:r>
            <a:r>
              <a:rPr lang="ja-JP" altLang="en-US" sz="800" dirty="0">
                <a:latin typeface="+mn-ea"/>
              </a:rPr>
              <a:t>６</a:t>
            </a:r>
            <a:r>
              <a:rPr kumimoji="1" lang="ja-JP" altLang="en-US" sz="800" dirty="0">
                <a:latin typeface="+mn-ea"/>
              </a:rPr>
              <a:t>年４月１日 現在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556817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かていちょう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192751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280128" y="9587606"/>
            <a:ext cx="2937575" cy="169277"/>
            <a:chOff x="3280128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280128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543472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113190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495208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893703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32237" y="9703961"/>
            <a:ext cx="15061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" b="1" dirty="0">
                <a:solidFill>
                  <a:srgbClr val="F8F6E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きゅうゆうせいほごほう  いちじきん　とくせつ</a:t>
            </a:r>
            <a:endParaRPr kumimoji="1" lang="ja-JP" altLang="en-US" sz="400" b="1" dirty="0">
              <a:solidFill>
                <a:srgbClr val="F8F6E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 みらいか　 けんないかくけんこうふくし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きゅうゆうせいほごほう いち じ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えひめ</a:t>
              </a:r>
              <a:r>
                <a:rPr kumimoji="1"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けんきゅうゆうせい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2108"/>
            <a:ext cx="2028826" cy="90000"/>
            <a:chOff x="628650" y="2473721"/>
            <a:chExt cx="1791512" cy="58616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207243" y="2473721"/>
              <a:ext cx="1212919" cy="35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 らい ぶ  こ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そだ    し え ん か  ぼ 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ほ け ん は ん  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240357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2F2484-B10B-7E50-FC77-C6C60B6AC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80" y="9261459"/>
            <a:ext cx="1145300" cy="11453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FDD38DA-A268-45A8-B54E-15252DF73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60" y="7231152"/>
            <a:ext cx="90000" cy="9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6183C24-755D-8F4F-C0E0-6D565037D7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4419" y="9783729"/>
            <a:ext cx="509534" cy="5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F1FD076724D43815BBD680CDAC007" ma:contentTypeVersion="13" ma:contentTypeDescription="新しいドキュメントを作成します。" ma:contentTypeScope="" ma:versionID="b00df0f0545a5280ff931bb2e0ce9c64">
  <xsd:schema xmlns:xsd="http://www.w3.org/2001/XMLSchema" xmlns:xs="http://www.w3.org/2001/XMLSchema" xmlns:p="http://schemas.microsoft.com/office/2006/metadata/properties" xmlns:ns2="82f6d2a8-1184-4310-aa4b-356649b02758" xmlns:ns3="7f1e29f5-1aa2-4ed7-a4c5-0f459278da93" targetNamespace="http://schemas.microsoft.com/office/2006/metadata/properties" ma:root="true" ma:fieldsID="dcd51f1964587668d8a4103ac1d755ad" ns2:_="" ns3:_="">
    <xsd:import namespace="82f6d2a8-1184-4310-aa4b-356649b02758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6d2a8-1184-4310-aa4b-356649b02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F04C41-69BE-4AC3-A7E7-E0F81D6A8E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7020CF-99D4-4506-AC24-E9E2E9B0E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6d2a8-1184-4310-aa4b-356649b02758"/>
    <ds:schemaRef ds:uri="7f1e29f5-1aa2-4ed7-a4c5-0f459278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2663</Words>
  <Application>Microsoft Office PowerPoint</Application>
  <PresentationFormat>ユーザー設定</PresentationFormat>
  <Paragraphs>454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ＤＦ特太ゴシック体</vt:lpstr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中森 秀樹(NAKAMORI Hideki)</cp:lastModifiedBy>
  <cp:revision>142</cp:revision>
  <cp:lastPrinted>2024-04-04T05:22:58Z</cp:lastPrinted>
  <dcterms:created xsi:type="dcterms:W3CDTF">2022-10-11T09:57:38Z</dcterms:created>
  <dcterms:modified xsi:type="dcterms:W3CDTF">2024-04-23T05:26:02Z</dcterms:modified>
</cp:coreProperties>
</file>