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6486-63F4-409E-B1F0-0848C1EB835D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EBB-BE53-4236-B182-32E633821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11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6486-63F4-409E-B1F0-0848C1EB835D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4EBB-BE53-4236-B182-32E633821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2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1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8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3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3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習った漢字が書けているか確認しましょう。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画面に合わせる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  <vt:lpstr>次の文を習った漢字を使って書き直しましょう。</vt:lpstr>
      <vt:lpstr>習った漢字が書けているか確認しましょう。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2021-12-01T06:14:56Z</dcterms:created>
  <dcterms:modified xsi:type="dcterms:W3CDTF">2021-12-01T06:14:56Z</dcterms:modified>
</cp:coreProperties>
</file>