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EFF8-5020-45CA-89D1-D2C5FEC0ABA8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AACB-FEB7-4DBB-9653-A2AB392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38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EFF8-5020-45CA-89D1-D2C5FEC0ABA8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AACB-FEB7-4DBB-9653-A2AB392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20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2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6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1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8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1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64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6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5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64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0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5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95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99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3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5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0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50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27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15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10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7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61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93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37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54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4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71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77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48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7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65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2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54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75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6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04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18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471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70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30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62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2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7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6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3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5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画面に合わせる (4:3)</PresentationFormat>
  <Paragraphs>54</Paragraphs>
  <Slides>55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0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2021-12-01T01:50:37Z</dcterms:created>
  <dcterms:modified xsi:type="dcterms:W3CDTF">2021-12-01T01:50:37Z</dcterms:modified>
</cp:coreProperties>
</file>