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Lst>
  <p:sldSz cx="9144000" cy="6858000" type="screen4x3"/>
  <p:notesSz cx="9926638" cy="6797675"/>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09389B5-F079-48E5-8AF7-6CBDB5C4985A}" type="datetimeFigureOut">
              <a:rPr kumimoji="1" lang="ja-JP" altLang="en-US" smtClean="0"/>
              <a:t>2021/11/20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AF2CEFA-82C8-403B-B351-6634BC026F74}" type="slidenum">
              <a:rPr kumimoji="1" lang="ja-JP" altLang="en-US" smtClean="0"/>
              <a:t>‹#›</a:t>
            </a:fld>
            <a:endParaRPr kumimoji="1" lang="ja-JP" altLang="en-US"/>
          </a:p>
        </p:txBody>
      </p:sp>
    </p:spTree>
    <p:extLst>
      <p:ext uri="{BB962C8B-B14F-4D97-AF65-F5344CB8AC3E}">
        <p14:creationId xmlns:p14="http://schemas.microsoft.com/office/powerpoint/2010/main" val="225096371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09389B5-F079-48E5-8AF7-6CBDB5C4985A}" type="datetimeFigureOut">
              <a:rPr kumimoji="1" lang="ja-JP" altLang="en-US" smtClean="0"/>
              <a:t>2021/11/20</a:t>
            </a:fld>
            <a:endParaRPr kumimoji="1" lang="ja-JP" altLang="en-US"/>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AF2CEFA-82C8-403B-B351-6634BC026F74}" type="slidenum">
              <a:rPr kumimoji="1" lang="ja-JP" altLang="en-US" smtClean="0"/>
              <a:t>‹#›</a:t>
            </a:fld>
            <a:endParaRPr kumimoji="1" lang="ja-JP" altLang="en-US"/>
          </a:p>
        </p:txBody>
      </p:sp>
    </p:spTree>
    <p:extLst>
      <p:ext uri="{BB962C8B-B14F-4D97-AF65-F5344CB8AC3E}">
        <p14:creationId xmlns:p14="http://schemas.microsoft.com/office/powerpoint/2010/main" val="1491945398"/>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endParaRPr kumimoji="1" lang="ja-JP" altLang="en-US"/>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212429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545241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127916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981908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068919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795434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827152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640745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41144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528099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276293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300665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669588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936895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751855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799859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001454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87833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721314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558238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036037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352803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097291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47021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4026812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467360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7814853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636036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847476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0886441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705118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の意味としてもっともふさわしいものを選びましょう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9819302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74303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6662757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5319116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7601761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4936425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5133660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8518749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399232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106951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082138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304994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15928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76169121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485</Words>
  <Application>Microsoft Office PowerPoint</Application>
  <PresentationFormat>画面に合わせる (4:3)</PresentationFormat>
  <Paragraphs>44</Paragraphs>
  <Slides>45</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45</vt:i4>
      </vt:variant>
    </vt:vector>
  </HeadingPairs>
  <TitlesOfParts>
    <vt:vector size="50" baseType="lpstr">
      <vt:lpstr>Arial</vt:lpstr>
      <vt:lpstr>UD デジタル 教科書体 N-B</vt:lpstr>
      <vt:lpstr>游ゴシック</vt:lpstr>
      <vt:lpstr>游ゴシック Light</vt:lpstr>
      <vt:lpstr>Office テーマ</vt:lpstr>
      <vt:lpstr>PowerPoint プレゼンテーション</vt:lpstr>
      <vt:lpstr>　文中のー線部分の言葉の意味としてふさわしいものを選びましょう。</vt:lpstr>
      <vt:lpstr>答えをかくにんしましょう。</vt:lpstr>
      <vt:lpstr>　文中のー線部分の言葉の意味としてふさわしいものを選びましょう。</vt:lpstr>
      <vt:lpstr>答えをかくにんしましょう。</vt:lpstr>
      <vt:lpstr>　文中のー線部分の言葉の意味としてふさわしいものを選びましょう。</vt:lpstr>
      <vt:lpstr>答えをかくにんしましょう。</vt:lpstr>
      <vt:lpstr>　文中のー線部分の言葉の意味としてふさわしいものを選びましょう。</vt:lpstr>
      <vt:lpstr>答えをかくにんしましょう。</vt:lpstr>
      <vt:lpstr>　文中のー線部分の言葉の意味としてふさわしいものを選びましょう。</vt:lpstr>
      <vt:lpstr>答えをかくにんしましょう。</vt:lpstr>
      <vt:lpstr>　文中のー線部分の言葉の意味としてふさわしいものを選びましょう。</vt:lpstr>
      <vt:lpstr>答えをかくにんしましょう。</vt:lpstr>
      <vt:lpstr>　文中のー線部分の言葉の意味としてふさわしいものを選びましょう。</vt:lpstr>
      <vt:lpstr>答えをかくにんしましょう。</vt:lpstr>
      <vt:lpstr>　文中のー線部分の言葉の意味としてふさわしいものを選びましょう。</vt:lpstr>
      <vt:lpstr>答えをかくにんしましょう。</vt:lpstr>
      <vt:lpstr>　文中のー線部分の言葉の意味としてふさわしいものを選びましょう。</vt:lpstr>
      <vt:lpstr>答えをかくにんしましょう。</vt:lpstr>
      <vt:lpstr>　文中のー線部分の言葉の意味としてふさわしいものを選びましょう。</vt:lpstr>
      <vt:lpstr>答えをかくにんしましょう。</vt:lpstr>
      <vt:lpstr>　文中のー線部分の言葉の意味としてふさわしいものを選びましょう。</vt:lpstr>
      <vt:lpstr>答えをかくにんしましょう。</vt:lpstr>
      <vt:lpstr>　文中のー線部分の言葉の意味としてふさわしいものを選びましょう。</vt:lpstr>
      <vt:lpstr>答えをかくにんしましょう。</vt:lpstr>
      <vt:lpstr>　文中のー線部分の言葉の意味としてふさわしいものを選びましょう。</vt:lpstr>
      <vt:lpstr>答えをかくにんしましょう。</vt:lpstr>
      <vt:lpstr>　文中のー線部分の言葉の意味としてふさわしいものを選びましょう。</vt:lpstr>
      <vt:lpstr>答えをかくにんしましょう。</vt:lpstr>
      <vt:lpstr>　文中のー線部分の言葉の意味としてふさわしいものを選びましょう。</vt:lpstr>
      <vt:lpstr>答えをかくにんしましょう。</vt:lpstr>
      <vt:lpstr>　文中のー線部分の言葉の意味としてふさわしいものを選びましょう。</vt:lpstr>
      <vt:lpstr>答えをかくにんしましょう。</vt:lpstr>
      <vt:lpstr>　文中のー線部分の言葉の意味としてふさわしいものを選びましょう。</vt:lpstr>
      <vt:lpstr>答えをかくにんしましょう。</vt:lpstr>
      <vt:lpstr>　文中のー線部分の言葉の意味としてふさわしいものを選びましょう。</vt:lpstr>
      <vt:lpstr>答えをかくにんしましょう。</vt:lpstr>
      <vt:lpstr>　文中のー線部分の言葉の意味としてもっともふさわしいものを選びましょう。</vt:lpstr>
      <vt:lpstr>答えをかくにんしましょう。</vt:lpstr>
      <vt:lpstr>　文中のー線部分の言葉の意味としてふさわしいものを選びましょう。</vt:lpstr>
      <vt:lpstr>答えをかくにんしましょう。</vt:lpstr>
      <vt:lpstr>　文中のー線部分の言葉の意味としてふさわしいものを選びましょう。</vt:lpstr>
      <vt:lpstr>答えをかくにんしましょう。</vt:lpstr>
      <vt:lpstr>　文中のー線部分の言葉の意味としてふさわしいものを選びましょう。</vt:lpstr>
      <vt:lpstr>答えをかくにんしましょう。</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加藤 尚子</dc:creator>
  <cp:lastModifiedBy>加藤 尚子</cp:lastModifiedBy>
  <cp:revision>1</cp:revision>
  <dcterms:created xsi:type="dcterms:W3CDTF">2021-11-20T10:18:50Z</dcterms:created>
  <dcterms:modified xsi:type="dcterms:W3CDTF">2021-11-20T10:18:50Z</dcterms:modified>
</cp:coreProperties>
</file>