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</p:sldIdLst>
  <p:sldSz cx="9144000" cy="6858000" type="screen4x3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AE564-2A6E-4A5E-9D55-B8463929C44B}" type="datetimeFigureOut">
              <a:rPr kumimoji="1" lang="ja-JP" altLang="en-US" smtClean="0"/>
              <a:t>2021/11/20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D981E2-C4A2-4C5E-AA59-425B3A1DDE4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574894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EAE564-2A6E-4A5E-9D55-B8463929C44B}" type="datetimeFigureOut">
              <a:rPr kumimoji="1" lang="ja-JP" altLang="en-US" smtClean="0"/>
              <a:t>2021/11/20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D981E2-C4A2-4C5E-AA59-425B3A1DDE4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857776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kumimoji="1"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19052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0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次のローマ字を読みましょう</a:t>
            </a:r>
            <a:r>
              <a:rPr kumimoji="1" lang="ja-JP" altLang="en-US" sz="40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。</a:t>
            </a:r>
            <a:endParaRPr kumimoji="1" lang="ja-JP" altLang="en-US" sz="40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71436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0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0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32703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0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次のローマ字を読みましょう</a:t>
            </a:r>
            <a:r>
              <a:rPr kumimoji="1" lang="ja-JP" altLang="en-US" sz="40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。</a:t>
            </a:r>
            <a:endParaRPr kumimoji="1" lang="ja-JP" altLang="en-US" sz="40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48599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0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0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34986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0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次のローマ字を読みましょう</a:t>
            </a:r>
            <a:r>
              <a:rPr kumimoji="1" lang="ja-JP" altLang="en-US" sz="40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。</a:t>
            </a:r>
            <a:endParaRPr kumimoji="1" lang="ja-JP" altLang="en-US" sz="40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80546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0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0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49272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0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次のローマ字を読みましょう</a:t>
            </a:r>
            <a:r>
              <a:rPr kumimoji="1" lang="ja-JP" altLang="en-US" sz="40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。</a:t>
            </a:r>
            <a:endParaRPr kumimoji="1" lang="ja-JP" altLang="en-US" sz="40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40906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0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0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62661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0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次のローマ字を読みましょう</a:t>
            </a:r>
            <a:r>
              <a:rPr kumimoji="1" lang="ja-JP" altLang="en-US" sz="40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。</a:t>
            </a:r>
            <a:endParaRPr kumimoji="1" lang="ja-JP" altLang="en-US" sz="40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775886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0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0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52596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0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次の言葉をローマ字で書きましょう</a:t>
            </a:r>
            <a:r>
              <a:rPr kumimoji="1" lang="ja-JP" altLang="en-US" sz="40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。</a:t>
            </a:r>
            <a:endParaRPr kumimoji="1" lang="ja-JP" altLang="en-US" sz="40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09793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0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次のローマ字を読みましょう</a:t>
            </a:r>
            <a:r>
              <a:rPr kumimoji="1" lang="ja-JP" altLang="en-US" sz="40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。</a:t>
            </a:r>
            <a:endParaRPr kumimoji="1" lang="ja-JP" altLang="en-US" sz="40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72823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0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0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884518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0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次のローマ字を読みましょう</a:t>
            </a:r>
            <a:r>
              <a:rPr kumimoji="1" lang="ja-JP" altLang="en-US" sz="40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。</a:t>
            </a:r>
            <a:endParaRPr kumimoji="1" lang="ja-JP" altLang="en-US" sz="40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31343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0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0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383381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0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次のローマ字を読みましょう</a:t>
            </a:r>
            <a:r>
              <a:rPr kumimoji="1" lang="ja-JP" altLang="en-US" sz="40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。</a:t>
            </a:r>
            <a:endParaRPr kumimoji="1" lang="ja-JP" altLang="en-US" sz="40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989456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0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0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98599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0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次のローマ字を読みましょう</a:t>
            </a:r>
            <a:r>
              <a:rPr kumimoji="1" lang="ja-JP" altLang="en-US" sz="40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。</a:t>
            </a:r>
            <a:endParaRPr kumimoji="1" lang="ja-JP" altLang="en-US" sz="40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607103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0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0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177674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0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次のローマ字を読みましょう</a:t>
            </a:r>
            <a:r>
              <a:rPr kumimoji="1" lang="ja-JP" altLang="en-US" sz="40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。</a:t>
            </a:r>
            <a:endParaRPr kumimoji="1" lang="ja-JP" altLang="en-US" sz="40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521495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0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0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1999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0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0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893809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0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次のローマ字を読みましょう</a:t>
            </a:r>
            <a:r>
              <a:rPr kumimoji="1" lang="ja-JP" altLang="en-US" sz="40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。</a:t>
            </a:r>
            <a:endParaRPr kumimoji="1" lang="ja-JP" altLang="en-US" sz="40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330191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0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0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514548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0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次のローマ字を読みましょう</a:t>
            </a:r>
            <a:r>
              <a:rPr kumimoji="1" lang="ja-JP" altLang="en-US" sz="40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。</a:t>
            </a:r>
            <a:endParaRPr kumimoji="1" lang="ja-JP" altLang="en-US" sz="40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956959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0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0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11457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0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次のローマ字を読みましょう</a:t>
            </a:r>
            <a:r>
              <a:rPr kumimoji="1" lang="ja-JP" altLang="en-US" sz="40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。</a:t>
            </a:r>
            <a:endParaRPr kumimoji="1" lang="ja-JP" altLang="en-US" sz="40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626372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0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0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84442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0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次のローマ字を読みましょう</a:t>
            </a:r>
            <a:r>
              <a:rPr kumimoji="1" lang="ja-JP" altLang="en-US" sz="40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。</a:t>
            </a:r>
            <a:endParaRPr kumimoji="1" lang="ja-JP" altLang="en-US" sz="40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114190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0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0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238786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0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次のローマ字を読みましょう</a:t>
            </a:r>
            <a:r>
              <a:rPr kumimoji="1" lang="ja-JP" altLang="en-US" sz="40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。</a:t>
            </a:r>
            <a:endParaRPr kumimoji="1" lang="ja-JP" altLang="en-US" sz="40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472009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0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0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78146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0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次の言葉をローマ字で書きましょう</a:t>
            </a:r>
            <a:r>
              <a:rPr kumimoji="1" lang="ja-JP" altLang="en-US" sz="40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。</a:t>
            </a:r>
            <a:endParaRPr kumimoji="1" lang="ja-JP" altLang="en-US" sz="40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609027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0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次のローマ字を読みましょう</a:t>
            </a:r>
            <a:r>
              <a:rPr kumimoji="1" lang="ja-JP" altLang="en-US" sz="40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。</a:t>
            </a:r>
            <a:endParaRPr kumimoji="1" lang="ja-JP" altLang="en-US" sz="40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19476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0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0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689822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0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次のローマ字を読みましょう</a:t>
            </a:r>
            <a:r>
              <a:rPr kumimoji="1" lang="ja-JP" altLang="en-US" sz="40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。</a:t>
            </a:r>
            <a:endParaRPr kumimoji="1" lang="ja-JP" altLang="en-US" sz="40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706297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0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0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442086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0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次のローマ字を読みましょう</a:t>
            </a:r>
            <a:r>
              <a:rPr kumimoji="1" lang="ja-JP" altLang="en-US" sz="40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。</a:t>
            </a:r>
            <a:endParaRPr kumimoji="1" lang="ja-JP" altLang="en-US" sz="40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92565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0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0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768563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0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次のローマ字を読みましょう</a:t>
            </a:r>
            <a:r>
              <a:rPr kumimoji="1" lang="ja-JP" altLang="en-US" sz="40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。</a:t>
            </a:r>
            <a:endParaRPr kumimoji="1" lang="ja-JP" altLang="en-US" sz="40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056415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0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0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880685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0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次のローマ字を読みましょう</a:t>
            </a:r>
            <a:r>
              <a:rPr kumimoji="1" lang="ja-JP" altLang="en-US" sz="40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。</a:t>
            </a:r>
            <a:endParaRPr kumimoji="1" lang="ja-JP" altLang="en-US" sz="40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908928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0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0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87475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0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0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492401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0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次のローマ字を読みましょう</a:t>
            </a:r>
            <a:r>
              <a:rPr kumimoji="1" lang="ja-JP" altLang="en-US" sz="40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。</a:t>
            </a:r>
            <a:endParaRPr kumimoji="1" lang="ja-JP" altLang="en-US" sz="40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623859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0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0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376071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0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次のローマ字を読みましょう</a:t>
            </a:r>
            <a:r>
              <a:rPr kumimoji="1" lang="ja-JP" altLang="en-US" sz="40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。</a:t>
            </a:r>
            <a:endParaRPr kumimoji="1" lang="ja-JP" altLang="en-US" sz="40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74292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0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0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996014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0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次のローマ字を読みましょう</a:t>
            </a:r>
            <a:r>
              <a:rPr kumimoji="1" lang="ja-JP" altLang="en-US" sz="40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。</a:t>
            </a:r>
            <a:endParaRPr kumimoji="1" lang="ja-JP" altLang="en-US" sz="40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211152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0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0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075851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0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次のローマ字を読みましょう</a:t>
            </a:r>
            <a:r>
              <a:rPr kumimoji="1" lang="ja-JP" altLang="en-US" sz="40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。</a:t>
            </a:r>
            <a:endParaRPr kumimoji="1" lang="ja-JP" altLang="en-US" sz="40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396281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0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0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18369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0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次のローマ字を読みましょう</a:t>
            </a:r>
            <a:r>
              <a:rPr kumimoji="1" lang="ja-JP" altLang="en-US" sz="40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。</a:t>
            </a:r>
            <a:endParaRPr kumimoji="1" lang="ja-JP" altLang="en-US" sz="40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39403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0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0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45592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0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次のローマ字を読みましょう</a:t>
            </a:r>
            <a:r>
              <a:rPr kumimoji="1" lang="ja-JP" altLang="en-US" sz="40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。</a:t>
            </a:r>
            <a:endParaRPr kumimoji="1" lang="ja-JP" altLang="en-US" sz="40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323163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0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次のローマ字を読みましょう</a:t>
            </a:r>
            <a:r>
              <a:rPr kumimoji="1" lang="ja-JP" altLang="en-US" sz="40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。</a:t>
            </a:r>
            <a:endParaRPr kumimoji="1" lang="ja-JP" altLang="en-US" sz="40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576709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0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0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959619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0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次のローマ字を読みましょう</a:t>
            </a:r>
            <a:r>
              <a:rPr kumimoji="1" lang="ja-JP" altLang="en-US" sz="40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。</a:t>
            </a:r>
            <a:endParaRPr kumimoji="1" lang="ja-JP" altLang="en-US" sz="40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803806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0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0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429432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0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次のローマ字を読みましょう</a:t>
            </a:r>
            <a:r>
              <a:rPr kumimoji="1" lang="ja-JP" altLang="en-US" sz="40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。</a:t>
            </a:r>
            <a:endParaRPr kumimoji="1" lang="ja-JP" altLang="en-US" sz="40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1525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0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0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530630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0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次のローマ字を読みましょう</a:t>
            </a:r>
            <a:r>
              <a:rPr kumimoji="1" lang="ja-JP" altLang="en-US" sz="40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。</a:t>
            </a:r>
            <a:endParaRPr kumimoji="1" lang="ja-JP" altLang="en-US" sz="40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615035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0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0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334424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0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次のローマ字を読みましょう</a:t>
            </a:r>
            <a:r>
              <a:rPr kumimoji="1" lang="ja-JP" altLang="en-US" sz="40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。</a:t>
            </a:r>
            <a:endParaRPr kumimoji="1" lang="ja-JP" altLang="en-US" sz="40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3808585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0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0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3265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0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0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091457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0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次のローマ字を読みましょう</a:t>
            </a:r>
            <a:r>
              <a:rPr kumimoji="1" lang="ja-JP" altLang="en-US" sz="40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。</a:t>
            </a:r>
            <a:endParaRPr kumimoji="1" lang="ja-JP" altLang="en-US" sz="40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156858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0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0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1510018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0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次のローマ字を読みましょう</a:t>
            </a:r>
            <a:r>
              <a:rPr kumimoji="1" lang="ja-JP" altLang="en-US" sz="40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。</a:t>
            </a:r>
            <a:endParaRPr kumimoji="1" lang="ja-JP" altLang="en-US" sz="40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807559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0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0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063834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0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次のローマ字を読みましょう</a:t>
            </a:r>
            <a:r>
              <a:rPr kumimoji="1" lang="ja-JP" altLang="en-US" sz="40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。</a:t>
            </a:r>
            <a:endParaRPr kumimoji="1" lang="ja-JP" altLang="en-US" sz="40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4312130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0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0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6362117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0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次のローマ字を読みましょう</a:t>
            </a:r>
            <a:r>
              <a:rPr kumimoji="1" lang="ja-JP" altLang="en-US" sz="40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。</a:t>
            </a:r>
            <a:endParaRPr kumimoji="1" lang="ja-JP" altLang="en-US" sz="40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4611991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0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0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27843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0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次のローマ字を読みましょう</a:t>
            </a:r>
            <a:r>
              <a:rPr kumimoji="1" lang="ja-JP" altLang="en-US" sz="40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。</a:t>
            </a:r>
            <a:endParaRPr kumimoji="1" lang="ja-JP" altLang="en-US" sz="40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5922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0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0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188713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460</Words>
  <Application>Microsoft Office PowerPoint</Application>
  <PresentationFormat>画面に合わせる (4:3)</PresentationFormat>
  <Paragraphs>76</Paragraphs>
  <Slides>77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4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77</vt:i4>
      </vt:variant>
    </vt:vector>
  </HeadingPairs>
  <TitlesOfParts>
    <vt:vector size="82" baseType="lpstr">
      <vt:lpstr>Arial</vt:lpstr>
      <vt:lpstr>UD デジタル 教科書体 N-B</vt:lpstr>
      <vt:lpstr>游ゴシック</vt:lpstr>
      <vt:lpstr>游ゴシック Light</vt:lpstr>
      <vt:lpstr>Office テーマ</vt:lpstr>
      <vt:lpstr>PowerPoint プレゼンテーション</vt:lpstr>
      <vt:lpstr>次の言葉をローマ字で書きましょう。</vt:lpstr>
      <vt:lpstr>答えをかくにんしましょう。</vt:lpstr>
      <vt:lpstr>次の言葉をローマ字で書きましょう。</vt:lpstr>
      <vt:lpstr>答えをかくにんしましょう。</vt:lpstr>
      <vt:lpstr>次のローマ字を読みましょう。</vt:lpstr>
      <vt:lpstr>答えをかくにんしましょう。</vt:lpstr>
      <vt:lpstr>次のローマ字を読みましょう。</vt:lpstr>
      <vt:lpstr>答えをかくにんしましょう。</vt:lpstr>
      <vt:lpstr>次のローマ字を読みましょう。</vt:lpstr>
      <vt:lpstr>答えをかくにんしましょう。</vt:lpstr>
      <vt:lpstr>次のローマ字を読みましょう。</vt:lpstr>
      <vt:lpstr>答えをかくにんしましょう。</vt:lpstr>
      <vt:lpstr>次のローマ字を読みましょう。</vt:lpstr>
      <vt:lpstr>答えをかくにんしましょう。</vt:lpstr>
      <vt:lpstr>次のローマ字を読みましょう。</vt:lpstr>
      <vt:lpstr>答えをかくにんしましょう。</vt:lpstr>
      <vt:lpstr>次のローマ字を読みましょう。</vt:lpstr>
      <vt:lpstr>答えをかくにんしましょう。</vt:lpstr>
      <vt:lpstr>次のローマ字を読みましょう。</vt:lpstr>
      <vt:lpstr>答えをかくにんしましょう。</vt:lpstr>
      <vt:lpstr>次のローマ字を読みましょう。</vt:lpstr>
      <vt:lpstr>答えをかくにんしましょう。</vt:lpstr>
      <vt:lpstr>次のローマ字を読みましょう。</vt:lpstr>
      <vt:lpstr>答えをかくにんしましょう。</vt:lpstr>
      <vt:lpstr>次のローマ字を読みましょう。</vt:lpstr>
      <vt:lpstr>答えをかくにんしましょう。</vt:lpstr>
      <vt:lpstr>次のローマ字を読みましょう。</vt:lpstr>
      <vt:lpstr>答えをかくにんしましょう。</vt:lpstr>
      <vt:lpstr>次のローマ字を読みましょう。</vt:lpstr>
      <vt:lpstr>答えをかくにんしましょう。</vt:lpstr>
      <vt:lpstr>次のローマ字を読みましょう。</vt:lpstr>
      <vt:lpstr>答えをかくにんしましょう。</vt:lpstr>
      <vt:lpstr>次のローマ字を読みましょう。</vt:lpstr>
      <vt:lpstr>答えをかくにんしましょう。</vt:lpstr>
      <vt:lpstr>次のローマ字を読みましょう。</vt:lpstr>
      <vt:lpstr>答えをかくにんしましょう。</vt:lpstr>
      <vt:lpstr>次のローマ字を読みましょう。</vt:lpstr>
      <vt:lpstr>答えをかくにんしましょう。</vt:lpstr>
      <vt:lpstr>次のローマ字を読みましょう。</vt:lpstr>
      <vt:lpstr>答えをかくにんしましょう。</vt:lpstr>
      <vt:lpstr>次のローマ字を読みましょう。</vt:lpstr>
      <vt:lpstr>答えをかくにんしましょう。</vt:lpstr>
      <vt:lpstr>次のローマ字を読みましょう。</vt:lpstr>
      <vt:lpstr>答えをかくにんしましょう。</vt:lpstr>
      <vt:lpstr>次のローマ字を読みましょう。</vt:lpstr>
      <vt:lpstr>答えをかくにんしましょう。</vt:lpstr>
      <vt:lpstr>次のローマ字を読みましょう。</vt:lpstr>
      <vt:lpstr>答えをかくにんしましょう。</vt:lpstr>
      <vt:lpstr>次のローマ字を読みましょう。</vt:lpstr>
      <vt:lpstr>答えをかくにんしましょう。</vt:lpstr>
      <vt:lpstr>次のローマ字を読みましょう。</vt:lpstr>
      <vt:lpstr>答えをかくにんしましょう。</vt:lpstr>
      <vt:lpstr>次のローマ字を読みましょう。</vt:lpstr>
      <vt:lpstr>答えをかくにんしましょう。</vt:lpstr>
      <vt:lpstr>次のローマ字を読みましょう。</vt:lpstr>
      <vt:lpstr>答えをかくにんしましょう。</vt:lpstr>
      <vt:lpstr>次のローマ字を読みましょう。</vt:lpstr>
      <vt:lpstr>答えをかくにんしましょう。</vt:lpstr>
      <vt:lpstr>次のローマ字を読みましょう。</vt:lpstr>
      <vt:lpstr>答えをかくにんしましょう。</vt:lpstr>
      <vt:lpstr>次のローマ字を読みましょう。</vt:lpstr>
      <vt:lpstr>答えをかくにんしましょう。</vt:lpstr>
      <vt:lpstr>次のローマ字を読みましょう。</vt:lpstr>
      <vt:lpstr>答えをかくにんしましょう。</vt:lpstr>
      <vt:lpstr>次のローマ字を読みましょう。</vt:lpstr>
      <vt:lpstr>答えをかくにんしましょう。</vt:lpstr>
      <vt:lpstr>次のローマ字を読みましょう。</vt:lpstr>
      <vt:lpstr>答えをかくにんしましょう。</vt:lpstr>
      <vt:lpstr>次のローマ字を読みましょう。</vt:lpstr>
      <vt:lpstr>答えをかくにんしましょう。</vt:lpstr>
      <vt:lpstr>次のローマ字を読みましょう。</vt:lpstr>
      <vt:lpstr>答えをかくにんしましょう。</vt:lpstr>
      <vt:lpstr>次のローマ字を読みましょう。</vt:lpstr>
      <vt:lpstr>答えをかくにんしましょう。</vt:lpstr>
      <vt:lpstr>次のローマ字を読みましょう。</vt:lpstr>
      <vt:lpstr>答えをかくにんしましょう。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加藤 尚子</dc:creator>
  <cp:lastModifiedBy>加藤 尚子</cp:lastModifiedBy>
  <cp:revision>1</cp:revision>
  <dcterms:created xsi:type="dcterms:W3CDTF">2021-11-20T10:16:35Z</dcterms:created>
  <dcterms:modified xsi:type="dcterms:W3CDTF">2021-11-20T10:16:35Z</dcterms:modified>
</cp:coreProperties>
</file>