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F8EE8-18E6-4D81-AFD0-0EE191A7E3C5}" type="datetimeFigureOut">
              <a:rPr kumimoji="1" lang="ja-JP" altLang="en-US" smtClean="0"/>
              <a:t>2021/11/20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CA59A-EDED-4588-809D-B62BA6DC3C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3952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F8EE8-18E6-4D81-AFD0-0EE191A7E3C5}" type="datetimeFigureOut">
              <a:rPr kumimoji="1" lang="ja-JP" altLang="en-US" smtClean="0"/>
              <a:t>2021/11/20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CA59A-EDED-4588-809D-B62BA6DC3C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457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65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50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41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26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75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21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23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48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36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15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82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918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68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96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91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57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56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118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604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920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701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31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625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52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74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037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026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357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195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225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73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435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12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46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226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57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13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69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27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304</Words>
  <Application>Microsoft Office PowerPoint</Application>
  <PresentationFormat>画面に合わせる (4:3)</PresentationFormat>
  <Paragraphs>38</Paragraphs>
  <Slides>39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39</vt:i4>
      </vt:variant>
    </vt:vector>
  </HeadingPairs>
  <TitlesOfParts>
    <vt:vector size="44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2021-11-20T10:17:50Z</dcterms:created>
  <dcterms:modified xsi:type="dcterms:W3CDTF">2021-11-20T10:17:50Z</dcterms:modified>
</cp:coreProperties>
</file>