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DA8284-D173-4A33-AB22-13092E02CC8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8B2D12-C90B-4B71-9C77-9F3ED5FCF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4681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DA8284-D173-4A33-AB22-13092E02CC82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8B2D12-C90B-4B71-9C77-9F3ED5FCF4E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3618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8441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725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23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1271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54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0432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3911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061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161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939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2084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2259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874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4653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066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11631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58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0345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9247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596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482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0115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52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9145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5648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21553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660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5342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41120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2652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343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01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0292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2704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5394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870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51896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837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74019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72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53744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63511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553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589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9198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72525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37575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069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4749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8605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11294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91887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65259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41444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949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94393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828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5804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5162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漢字を読みましょう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148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答えをかくにんしましょう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1159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  <vt:lpstr>漢字を読みましょう</vt:lpstr>
      <vt:lpstr>答えをかくにんしましょう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2021-11-11T05:59:24Z</dcterms:created>
  <dcterms:modified xsi:type="dcterms:W3CDTF">2021-11-11T05:59:24Z</dcterms:modified>
</cp:coreProperties>
</file>