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ED40A-EA85-45F5-8775-18A691EC7A61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5686-4883-44F3-8723-EA3BE5DC7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635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ED40A-EA85-45F5-8775-18A691EC7A61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A5686-4883-44F3-8723-EA3BE5DC7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82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1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8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50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60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3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3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35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8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19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11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8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33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59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57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44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7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6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25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1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82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84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8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9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17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0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5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9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0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12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67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28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96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16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67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4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4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23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18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8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78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15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65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23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29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04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119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066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9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2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5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86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9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2021-11-11T06:08:19Z</dcterms:created>
  <dcterms:modified xsi:type="dcterms:W3CDTF">2021-11-11T06:08:19Z</dcterms:modified>
</cp:coreProperties>
</file>