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ABBF3-22F0-429C-AE13-F28B828BFD1F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9E51-8532-4DF5-A466-F8C00BF80A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8738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ABBF3-22F0-429C-AE13-F28B828BFD1F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89E51-8532-4DF5-A466-F8C00BF80A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68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82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98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71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35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55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5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04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37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36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53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46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70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3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41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29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50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41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62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74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59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10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5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20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27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74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91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54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3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73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42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55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96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6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32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24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353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357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218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070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039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33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75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420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449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276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044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371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667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27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657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32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445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8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438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164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5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7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2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45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2021-11-11T06:07:46Z</dcterms:created>
  <dcterms:modified xsi:type="dcterms:W3CDTF">2021-11-11T06:07:46Z</dcterms:modified>
</cp:coreProperties>
</file>