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C0FA-89A8-4479-80DA-4BB372E03619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A611F-3A83-457C-BD6E-85D024F8DF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1626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5C0FA-89A8-4479-80DA-4BB372E03619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A611F-3A83-457C-BD6E-85D024F8DF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29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49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72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19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06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8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84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89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42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11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83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26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17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71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2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96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55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56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38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47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53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79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19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53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17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2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99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99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63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08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99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43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36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99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43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205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236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359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58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179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822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542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100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077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73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51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3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426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299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417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559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928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607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802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285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9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073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060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80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5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31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36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答えをかくにんしましょう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2021-11-11T06:20:02Z</dcterms:created>
  <dcterms:modified xsi:type="dcterms:W3CDTF">2021-11-11T06:20:02Z</dcterms:modified>
</cp:coreProperties>
</file>