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7DD-82D8-4EB5-93F2-B28DE908911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AC5B-3C65-4E67-BA67-684F519CAE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41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A7DD-82D8-4EB5-93F2-B28DE908911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FAC5B-3C65-4E67-BA67-684F519CAE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70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0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2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6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2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40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7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05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0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0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4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8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67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50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23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68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0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93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8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3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13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72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5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06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09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7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41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7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74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8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24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70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67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7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44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53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48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99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43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4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1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68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23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47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578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32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05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0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0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814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9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8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6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46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83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9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84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1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2021-11-11T06:18:49Z</dcterms:created>
  <dcterms:modified xsi:type="dcterms:W3CDTF">2021-11-11T06:18:49Z</dcterms:modified>
</cp:coreProperties>
</file>