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1600-74BE-499B-9CCD-6B42AA336CF6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E4B1-D2E3-418F-8DD6-877AA6B92C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81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1600-74BE-499B-9CCD-6B42AA336CF6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DE4B1-D2E3-418F-8DD6-877AA6B92C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46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7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9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34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98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2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4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69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1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36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8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26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24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24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5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27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7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67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6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6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07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4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74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21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4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32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52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33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7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84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1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658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34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6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84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14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15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11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47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223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490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3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729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84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737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268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035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063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909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797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75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493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0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750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218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126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434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357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781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823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9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0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37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9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6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画面に合わせる (4:3)</PresentationFormat>
  <Paragraphs>66</Paragraphs>
  <Slides>67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67</vt:i4>
      </vt:variant>
    </vt:vector>
  </HeadingPairs>
  <TitlesOfParts>
    <vt:vector size="72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2021-11-11T06:23:45Z</dcterms:created>
  <dcterms:modified xsi:type="dcterms:W3CDTF">2021-11-11T06:23:45Z</dcterms:modified>
</cp:coreProperties>
</file>