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C405-4B0A-49D0-85DC-266FED6581DB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354C-335B-4139-9FDC-EFF77D356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12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CC405-4B0A-49D0-85DC-266FED6581DB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354C-335B-4139-9FDC-EFF77D356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01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9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6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4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3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6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0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8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4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2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94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86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22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43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49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69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00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3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21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61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2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09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00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47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2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8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5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5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2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6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画面に合わせる (4:3)</PresentationFormat>
  <Paragraphs>40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2021-11-11T06:23:19Z</dcterms:created>
  <dcterms:modified xsi:type="dcterms:W3CDTF">2021-11-11T06:23:19Z</dcterms:modified>
</cp:coreProperties>
</file>