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E635-C80A-4614-ADF0-DEF7E57332FF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066F-9211-48E6-9418-5EEDA2EBA9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56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BE635-C80A-4614-ADF0-DEF7E57332FF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1066F-9211-48E6-9418-5EEDA2EBA9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33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82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5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3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85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97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85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2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29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56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11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6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63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84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2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06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67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3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61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51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55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90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94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25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05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0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32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41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42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48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49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3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6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073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81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16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12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315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054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20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317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15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187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7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25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761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5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8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6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7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画面に合わせる (4:3)</PresentationFormat>
  <Paragraphs>50</Paragraphs>
  <Slides>51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56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2021-11-11T06:26:08Z</dcterms:created>
  <dcterms:modified xsi:type="dcterms:W3CDTF">2021-11-11T06:26:08Z</dcterms:modified>
</cp:coreProperties>
</file>