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3124E-4324-454F-AC25-94B905733A18}" type="datetimeFigureOut">
              <a:rPr kumimoji="1" lang="ja-JP" altLang="en-US" smtClean="0"/>
              <a:t>2021/11/11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D65D1-D7A6-458D-841F-D540EDFF3F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0275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3124E-4324-454F-AC25-94B905733A18}" type="datetimeFigureOut">
              <a:rPr kumimoji="1" lang="ja-JP" altLang="en-US" smtClean="0"/>
              <a:t>2021/11/11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D65D1-D7A6-458D-841F-D540EDFF3F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2384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159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文の中のー線部を漢字</a:t>
            </a:r>
            <a:r>
              <a:rPr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</a:t>
            </a: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書きましょう。</a:t>
            </a:r>
            <a:endParaRPr kumimoji="1" lang="ja-JP" altLang="en-US" sz="3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686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093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文の中のー線部を漢字</a:t>
            </a:r>
            <a:r>
              <a:rPr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</a:t>
            </a: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書きましょう。</a:t>
            </a:r>
            <a:endParaRPr kumimoji="1" lang="ja-JP" altLang="en-US" sz="3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468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975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文の中のー線部を漢字</a:t>
            </a:r>
            <a:r>
              <a:rPr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</a:t>
            </a: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書きましょう。</a:t>
            </a:r>
            <a:endParaRPr kumimoji="1" lang="ja-JP" altLang="en-US" sz="3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124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450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文の中のー線部を漢字</a:t>
            </a:r>
            <a:r>
              <a:rPr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</a:t>
            </a: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書きましょう。</a:t>
            </a:r>
            <a:endParaRPr kumimoji="1" lang="ja-JP" altLang="en-US" sz="3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53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742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文の中のー線部を漢字</a:t>
            </a:r>
            <a:r>
              <a:rPr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</a:t>
            </a: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書きましょう。</a:t>
            </a:r>
            <a:endParaRPr kumimoji="1" lang="ja-JP" altLang="en-US" sz="3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1257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29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文の中のー線部を漢字</a:t>
            </a:r>
            <a:r>
              <a:rPr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</a:t>
            </a: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書きましょう。</a:t>
            </a:r>
            <a:endParaRPr kumimoji="1" lang="ja-JP" altLang="en-US" sz="3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2130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文の中のー線部を漢字</a:t>
            </a:r>
            <a:r>
              <a:rPr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</a:t>
            </a: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書きましょう。</a:t>
            </a:r>
            <a:endParaRPr kumimoji="1" lang="ja-JP" altLang="en-US" sz="3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5820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864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文の中のー線部を漢字</a:t>
            </a:r>
            <a:r>
              <a:rPr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</a:t>
            </a: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書きましょう。</a:t>
            </a:r>
            <a:endParaRPr kumimoji="1" lang="ja-JP" altLang="en-US" sz="3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4685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2933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文の中のー線部を漢字</a:t>
            </a:r>
            <a:r>
              <a:rPr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</a:t>
            </a: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書きましょう。</a:t>
            </a:r>
            <a:endParaRPr kumimoji="1" lang="ja-JP" altLang="en-US" sz="3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535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803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384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文の中のー線部を漢字</a:t>
            </a:r>
            <a:r>
              <a:rPr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</a:t>
            </a: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書きましょう。</a:t>
            </a:r>
            <a:endParaRPr kumimoji="1" lang="ja-JP" altLang="en-US" sz="3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469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029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文の中のー線部を漢字</a:t>
            </a:r>
            <a:r>
              <a:rPr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</a:t>
            </a: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書きましょう。</a:t>
            </a:r>
            <a:endParaRPr kumimoji="1" lang="ja-JP" altLang="en-US" sz="3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548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893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文の中のー線部を漢字</a:t>
            </a:r>
            <a:r>
              <a:rPr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</a:t>
            </a: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書きましょう。</a:t>
            </a:r>
            <a:endParaRPr kumimoji="1" lang="ja-JP" altLang="en-US" sz="3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214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30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</Words>
  <Application>Microsoft Office PowerPoint</Application>
  <PresentationFormat>画面に合わせる (4:3)</PresentationFormat>
  <Paragraphs>24</Paragraphs>
  <Slides>25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30" baseType="lpstr">
      <vt:lpstr>Arial</vt:lpstr>
      <vt:lpstr>UD デジタル 教科書体 N-B</vt:lpstr>
      <vt:lpstr>游ゴシック</vt:lpstr>
      <vt:lpstr>游ゴシック Light</vt:lpstr>
      <vt:lpstr>Office テーマ</vt:lpstr>
      <vt:lpstr>PowerPoint プレゼンテーション</vt:lpstr>
      <vt:lpstr>文の中のー線部を漢字で書きましょう。</vt:lpstr>
      <vt:lpstr>答えをかくにんしましょう。</vt:lpstr>
      <vt:lpstr>文の中のー線部を漢字で書きましょう。</vt:lpstr>
      <vt:lpstr>答えをかくにんしましょう。</vt:lpstr>
      <vt:lpstr>文の中のー線部を漢字で書きましょう。</vt:lpstr>
      <vt:lpstr>答えをかくにんしましょう。</vt:lpstr>
      <vt:lpstr>文の中のー線部を漢字で書きましょう。</vt:lpstr>
      <vt:lpstr>答えをかくにんしましょう。</vt:lpstr>
      <vt:lpstr>文の中のー線部を漢字で書きましょう。</vt:lpstr>
      <vt:lpstr>答えをかくにんしましょう。</vt:lpstr>
      <vt:lpstr>文の中のー線部を漢字で書きましょう。</vt:lpstr>
      <vt:lpstr>答えをかくにんしましょう。</vt:lpstr>
      <vt:lpstr>文の中のー線部を漢字で書きましょう。</vt:lpstr>
      <vt:lpstr>答えをかくにんしましょう。</vt:lpstr>
      <vt:lpstr>文の中のー線部を漢字で書きましょう。</vt:lpstr>
      <vt:lpstr>答えをかくにんしましょう。</vt:lpstr>
      <vt:lpstr>文の中のー線部を漢字で書きましょう。</vt:lpstr>
      <vt:lpstr>答えをかくにんしましょう。</vt:lpstr>
      <vt:lpstr>文の中のー線部を漢字で書きましょう。</vt:lpstr>
      <vt:lpstr>答えをかくにんしましょう。</vt:lpstr>
      <vt:lpstr>文の中のー線部を漢字で書きましょう。</vt:lpstr>
      <vt:lpstr>答えをかくにんしましょう。</vt:lpstr>
      <vt:lpstr>文の中のー線部を漢字で書きましょう。</vt:lpstr>
      <vt:lpstr>答えをかくにんしましょう。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加藤 尚子</dc:creator>
  <cp:lastModifiedBy>加藤 尚子</cp:lastModifiedBy>
  <cp:revision>1</cp:revision>
  <dcterms:created xsi:type="dcterms:W3CDTF">2021-11-11T04:20:59Z</dcterms:created>
  <dcterms:modified xsi:type="dcterms:W3CDTF">2021-11-11T04:20:59Z</dcterms:modified>
</cp:coreProperties>
</file>