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1FE11-C22E-40F4-B0E4-941933ACE56D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3C8A1-A1B0-4777-B2CD-2C67121F5B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3389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1FE11-C22E-40F4-B0E4-941933ACE56D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3C8A1-A1B0-4777-B2CD-2C67121F5B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2153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301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753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3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11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105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74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40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77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05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77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02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54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522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145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4102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871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5763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1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4652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623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455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16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8819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274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9998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705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544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514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093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5133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4823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0806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00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352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450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777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921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4005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823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9895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373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6702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108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34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3972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827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68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848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2511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562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768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9750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7438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245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117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536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5145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871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780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25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708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382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490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496</Words>
  <Application>Microsoft Office PowerPoint</Application>
  <PresentationFormat>画面に合わせる (4:3)</PresentationFormat>
  <Paragraphs>62</Paragraphs>
  <Slides>63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63</vt:i4>
      </vt:variant>
    </vt:vector>
  </HeadingPairs>
  <TitlesOfParts>
    <vt:vector size="68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2021-11-11T04:28:34Z</dcterms:created>
  <dcterms:modified xsi:type="dcterms:W3CDTF">2021-11-11T04:28:34Z</dcterms:modified>
</cp:coreProperties>
</file>