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6C321-8628-40FC-9073-D4CDA2E1133E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D015F-9AB1-4A99-BCD7-B2F63AAC50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5913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6C321-8628-40FC-9073-D4CDA2E1133E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D015F-9AB1-4A99-BCD7-B2F63AAC50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9861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77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49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5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51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27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21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54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4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14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52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20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25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74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98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50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38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09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01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51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97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989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73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62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303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932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306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280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731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607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86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510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057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92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445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410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747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989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257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647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940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752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928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390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176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204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118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861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340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129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523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558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661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052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33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885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170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246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93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赤い字のぶぶんをかん字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21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691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こたえをかくにんしましょう。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  <vt:lpstr>赤い字のぶぶんをかん字で書きましょう。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2021-11-11T04:44:55Z</dcterms:created>
  <dcterms:modified xsi:type="dcterms:W3CDTF">2021-11-11T04:44:55Z</dcterms:modified>
</cp:coreProperties>
</file>