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B444-EE80-49C1-B896-B817DB66CB7B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BF22-66B8-4B1B-A21D-E596F4454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187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3B444-EE80-49C1-B896-B817DB66CB7B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BBF22-66B8-4B1B-A21D-E596F4454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465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06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文の中の赤いぶぶんを漢字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43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6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文の中の赤いぶぶんを漢字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80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90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文の中の赤いぶぶんを漢字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99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03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文の中の赤いぶぶんを漢字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02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38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文の中の赤いぶぶんを漢字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27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8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文の中の赤いぶぶんを漢字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2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文の中の赤いぶぶんを漢字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04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07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文の中の赤いぶぶんを漢字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21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57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文の中の赤いぶぶんを漢字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32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78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文の中の赤いぶぶんを漢字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72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20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文の中の赤いぶぶんを漢字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23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52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45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文の中の赤いぶぶんを漢字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75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582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文の中の赤いぶぶんを漢字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24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84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文の中の赤いぶぶんを漢字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72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52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文の中の赤いぶぶんを漢字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30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87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文の中の赤いぶぶんを漢字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49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81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画面に合わせる (4:3)</PresentationFormat>
  <Paragraphs>32</Paragraphs>
  <Slides>33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8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文の中の赤いぶぶんを漢字でかきましょう。</vt:lpstr>
      <vt:lpstr>こたえをかくにんしましょう。</vt:lpstr>
      <vt:lpstr>文の中の赤いぶぶんを漢字でかきましょう。</vt:lpstr>
      <vt:lpstr>こたえをかくにんしましょう。</vt:lpstr>
      <vt:lpstr>文の中の赤いぶぶんを漢字でかきましょう。</vt:lpstr>
      <vt:lpstr>こたえをかくにんしましょう。</vt:lpstr>
      <vt:lpstr>文の中の赤いぶぶんを漢字でかきましょう。</vt:lpstr>
      <vt:lpstr>こたえをかくにんしましょう。</vt:lpstr>
      <vt:lpstr>文の中の赤いぶぶんを漢字でかきましょう。</vt:lpstr>
      <vt:lpstr>こたえをかくにんしましょう。</vt:lpstr>
      <vt:lpstr>文の中の赤いぶぶんを漢字でかきましょう。</vt:lpstr>
      <vt:lpstr>こたえをかくにんしましょう。</vt:lpstr>
      <vt:lpstr>文の中の赤いぶぶんを漢字でかきましょう。</vt:lpstr>
      <vt:lpstr>こたえをかくにんしましょう。</vt:lpstr>
      <vt:lpstr>文の中の赤いぶぶんを漢字でかきましょう。</vt:lpstr>
      <vt:lpstr>こたえをかくにんしましょう。</vt:lpstr>
      <vt:lpstr>文の中の赤いぶぶんを漢字でかきましょう。</vt:lpstr>
      <vt:lpstr>こたえをかくにんしましょう。</vt:lpstr>
      <vt:lpstr>文の中の赤いぶぶんを漢字でかきましょう。</vt:lpstr>
      <vt:lpstr>こたえをかくにんしましょう。</vt:lpstr>
      <vt:lpstr>文の中の赤いぶぶんを漢字でかきましょう。</vt:lpstr>
      <vt:lpstr>こたえをかくにんしましょう。</vt:lpstr>
      <vt:lpstr>文の中の赤いぶぶんを漢字でかきましょう。</vt:lpstr>
      <vt:lpstr>こたえをかくにんしましょう。</vt:lpstr>
      <vt:lpstr>文の中の赤いぶぶんを漢字でかきましょう。</vt:lpstr>
      <vt:lpstr>こたえをかくにんしましょう。</vt:lpstr>
      <vt:lpstr>文の中の赤いぶぶんを漢字でかきましょう。</vt:lpstr>
      <vt:lpstr>こたえをかくにんしましょう。</vt:lpstr>
      <vt:lpstr>文の中の赤いぶぶんを漢字でかきましょう。</vt:lpstr>
      <vt:lpstr>こたえをかくにんしましょう。</vt:lpstr>
      <vt:lpstr>文の中の赤いぶぶんを漢字でかきましょう。</vt:lpstr>
      <vt:lpstr>こたえをかくにんしましょう。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2021-11-11T05:52:11Z</dcterms:created>
  <dcterms:modified xsi:type="dcterms:W3CDTF">2021-11-11T05:52:11Z</dcterms:modified>
</cp:coreProperties>
</file>